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80" r:id="rId2"/>
    <p:sldMasterId id="2147483692" r:id="rId3"/>
    <p:sldMasterId id="2147483704" r:id="rId4"/>
    <p:sldMasterId id="2147483716" r:id="rId5"/>
    <p:sldMasterId id="2147483728" r:id="rId6"/>
  </p:sldMasterIdLst>
  <p:notesMasterIdLst>
    <p:notesMasterId r:id="rId171"/>
  </p:notesMasterIdLst>
  <p:sldIdLst>
    <p:sldId id="270" r:id="rId7"/>
    <p:sldId id="271" r:id="rId8"/>
    <p:sldId id="272" r:id="rId9"/>
    <p:sldId id="273" r:id="rId10"/>
    <p:sldId id="274" r:id="rId11"/>
    <p:sldId id="275" r:id="rId12"/>
    <p:sldId id="401" r:id="rId13"/>
    <p:sldId id="402" r:id="rId14"/>
    <p:sldId id="403" r:id="rId15"/>
    <p:sldId id="404" r:id="rId16"/>
    <p:sldId id="268" r:id="rId17"/>
    <p:sldId id="269" r:id="rId18"/>
    <p:sldId id="276" r:id="rId19"/>
    <p:sldId id="277" r:id="rId20"/>
    <p:sldId id="278" r:id="rId21"/>
    <p:sldId id="279" r:id="rId22"/>
    <p:sldId id="280" r:id="rId23"/>
    <p:sldId id="405" r:id="rId24"/>
    <p:sldId id="281" r:id="rId25"/>
    <p:sldId id="282" r:id="rId26"/>
    <p:sldId id="283" r:id="rId27"/>
    <p:sldId id="284" r:id="rId28"/>
    <p:sldId id="285" r:id="rId29"/>
    <p:sldId id="286" r:id="rId30"/>
    <p:sldId id="287" r:id="rId31"/>
    <p:sldId id="288" r:id="rId32"/>
    <p:sldId id="289" r:id="rId33"/>
    <p:sldId id="398" r:id="rId34"/>
    <p:sldId id="290" r:id="rId35"/>
    <p:sldId id="291" r:id="rId36"/>
    <p:sldId id="292" r:id="rId37"/>
    <p:sldId id="399" r:id="rId38"/>
    <p:sldId id="400"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406" r:id="rId54"/>
    <p:sldId id="413" r:id="rId55"/>
    <p:sldId id="412" r:id="rId56"/>
    <p:sldId id="414" r:id="rId57"/>
    <p:sldId id="415" r:id="rId58"/>
    <p:sldId id="307" r:id="rId59"/>
    <p:sldId id="308" r:id="rId60"/>
    <p:sldId id="309" r:id="rId61"/>
    <p:sldId id="310" r:id="rId62"/>
    <p:sldId id="311" r:id="rId63"/>
    <p:sldId id="365" r:id="rId64"/>
    <p:sldId id="366" r:id="rId65"/>
    <p:sldId id="367" r:id="rId66"/>
    <p:sldId id="368" r:id="rId67"/>
    <p:sldId id="369" r:id="rId68"/>
    <p:sldId id="312" r:id="rId69"/>
    <p:sldId id="313" r:id="rId70"/>
    <p:sldId id="370" r:id="rId71"/>
    <p:sldId id="371" r:id="rId72"/>
    <p:sldId id="372" r:id="rId73"/>
    <p:sldId id="373" r:id="rId74"/>
    <p:sldId id="374" r:id="rId75"/>
    <p:sldId id="375" r:id="rId76"/>
    <p:sldId id="376" r:id="rId77"/>
    <p:sldId id="377" r:id="rId78"/>
    <p:sldId id="422" r:id="rId79"/>
    <p:sldId id="423" r:id="rId80"/>
    <p:sldId id="424" r:id="rId81"/>
    <p:sldId id="425" r:id="rId82"/>
    <p:sldId id="426" r:id="rId83"/>
    <p:sldId id="427" r:id="rId84"/>
    <p:sldId id="428" r:id="rId85"/>
    <p:sldId id="429" r:id="rId86"/>
    <p:sldId id="430" r:id="rId87"/>
    <p:sldId id="382" r:id="rId88"/>
    <p:sldId id="386" r:id="rId89"/>
    <p:sldId id="387" r:id="rId90"/>
    <p:sldId id="388" r:id="rId91"/>
    <p:sldId id="315" r:id="rId92"/>
    <p:sldId id="316" r:id="rId93"/>
    <p:sldId id="379" r:id="rId94"/>
    <p:sldId id="380" r:id="rId95"/>
    <p:sldId id="381" r:id="rId96"/>
    <p:sldId id="317" r:id="rId97"/>
    <p:sldId id="319" r:id="rId98"/>
    <p:sldId id="320" r:id="rId99"/>
    <p:sldId id="378" r:id="rId100"/>
    <p:sldId id="258" r:id="rId101"/>
    <p:sldId id="259" r:id="rId102"/>
    <p:sldId id="260" r:id="rId103"/>
    <p:sldId id="261" r:id="rId104"/>
    <p:sldId id="262" r:id="rId105"/>
    <p:sldId id="263" r:id="rId106"/>
    <p:sldId id="264" r:id="rId107"/>
    <p:sldId id="265" r:id="rId108"/>
    <p:sldId id="266" r:id="rId109"/>
    <p:sldId id="267" r:id="rId110"/>
    <p:sldId id="321" r:id="rId111"/>
    <p:sldId id="322" r:id="rId112"/>
    <p:sldId id="323" r:id="rId113"/>
    <p:sldId id="324" r:id="rId114"/>
    <p:sldId id="325" r:id="rId115"/>
    <p:sldId id="326" r:id="rId116"/>
    <p:sldId id="327" r:id="rId117"/>
    <p:sldId id="328" r:id="rId118"/>
    <p:sldId id="330" r:id="rId119"/>
    <p:sldId id="329" r:id="rId120"/>
    <p:sldId id="431" r:id="rId121"/>
    <p:sldId id="432" r:id="rId122"/>
    <p:sldId id="433" r:id="rId123"/>
    <p:sldId id="434" r:id="rId124"/>
    <p:sldId id="435" r:id="rId125"/>
    <p:sldId id="436" r:id="rId126"/>
    <p:sldId id="437" r:id="rId127"/>
    <p:sldId id="397" r:id="rId128"/>
    <p:sldId id="331" r:id="rId129"/>
    <p:sldId id="332" r:id="rId130"/>
    <p:sldId id="333" r:id="rId131"/>
    <p:sldId id="334" r:id="rId132"/>
    <p:sldId id="420" r:id="rId133"/>
    <p:sldId id="421" r:id="rId134"/>
    <p:sldId id="336" r:id="rId135"/>
    <p:sldId id="392" r:id="rId136"/>
    <p:sldId id="393" r:id="rId137"/>
    <p:sldId id="394" r:id="rId138"/>
    <p:sldId id="389" r:id="rId139"/>
    <p:sldId id="395" r:id="rId140"/>
    <p:sldId id="396" r:id="rId141"/>
    <p:sldId id="390" r:id="rId142"/>
    <p:sldId id="391" r:id="rId143"/>
    <p:sldId id="417" r:id="rId144"/>
    <p:sldId id="418" r:id="rId145"/>
    <p:sldId id="344" r:id="rId146"/>
    <p:sldId id="345" r:id="rId147"/>
    <p:sldId id="346" r:id="rId148"/>
    <p:sldId id="347" r:id="rId149"/>
    <p:sldId id="409" r:id="rId150"/>
    <p:sldId id="348" r:id="rId151"/>
    <p:sldId id="410" r:id="rId152"/>
    <p:sldId id="411" r:id="rId153"/>
    <p:sldId id="349" r:id="rId154"/>
    <p:sldId id="350" r:id="rId155"/>
    <p:sldId id="351" r:id="rId156"/>
    <p:sldId id="352" r:id="rId157"/>
    <p:sldId id="353" r:id="rId158"/>
    <p:sldId id="354" r:id="rId159"/>
    <p:sldId id="355" r:id="rId160"/>
    <p:sldId id="356" r:id="rId161"/>
    <p:sldId id="364" r:id="rId162"/>
    <p:sldId id="357" r:id="rId163"/>
    <p:sldId id="358" r:id="rId164"/>
    <p:sldId id="359" r:id="rId165"/>
    <p:sldId id="360" r:id="rId166"/>
    <p:sldId id="361" r:id="rId167"/>
    <p:sldId id="362" r:id="rId168"/>
    <p:sldId id="363" r:id="rId169"/>
    <p:sldId id="408" r:id="rId170"/>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46" d="100"/>
          <a:sy n="46" d="100"/>
        </p:scale>
        <p:origin x="-2076" y="-58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38" Type="http://schemas.openxmlformats.org/officeDocument/2006/relationships/slide" Target="slides/slide132.xml"/><Relationship Id="rId154" Type="http://schemas.openxmlformats.org/officeDocument/2006/relationships/slide" Target="slides/slide148.xml"/><Relationship Id="rId159" Type="http://schemas.openxmlformats.org/officeDocument/2006/relationships/slide" Target="slides/slide153.xml"/><Relationship Id="rId175" Type="http://schemas.openxmlformats.org/officeDocument/2006/relationships/tableStyles" Target="tableStyles.xml"/><Relationship Id="rId170" Type="http://schemas.openxmlformats.org/officeDocument/2006/relationships/slide" Target="slides/slide164.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slide" Target="slides/slide138.xml"/><Relationship Id="rId149" Type="http://schemas.openxmlformats.org/officeDocument/2006/relationships/slide" Target="slides/slide14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60" Type="http://schemas.openxmlformats.org/officeDocument/2006/relationships/slide" Target="slides/slide154.xml"/><Relationship Id="rId165" Type="http://schemas.openxmlformats.org/officeDocument/2006/relationships/slide" Target="slides/slide15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slide" Target="slides/slide144.xml"/><Relationship Id="rId155" Type="http://schemas.openxmlformats.org/officeDocument/2006/relationships/slide" Target="slides/slide149.xml"/><Relationship Id="rId171" Type="http://schemas.openxmlformats.org/officeDocument/2006/relationships/notesMaster" Target="notesMasters/notesMaster1.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slide" Target="slides/slide155.xml"/><Relationship Id="rId166"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slide" Target="slides/slide124.xml"/><Relationship Id="rId135" Type="http://schemas.openxmlformats.org/officeDocument/2006/relationships/slide" Target="slides/slide129.xml"/><Relationship Id="rId143" Type="http://schemas.openxmlformats.org/officeDocument/2006/relationships/slide" Target="slides/slide137.xml"/><Relationship Id="rId148" Type="http://schemas.openxmlformats.org/officeDocument/2006/relationships/slide" Target="slides/slide142.xml"/><Relationship Id="rId151" Type="http://schemas.openxmlformats.org/officeDocument/2006/relationships/slide" Target="slides/slide145.xml"/><Relationship Id="rId156" Type="http://schemas.openxmlformats.org/officeDocument/2006/relationships/slide" Target="slides/slide150.xml"/><Relationship Id="rId164" Type="http://schemas.openxmlformats.org/officeDocument/2006/relationships/slide" Target="slides/slide158.xml"/><Relationship Id="rId169" Type="http://schemas.openxmlformats.org/officeDocument/2006/relationships/slide" Target="slides/slide163.xml"/><Relationship Id="rId4" Type="http://schemas.openxmlformats.org/officeDocument/2006/relationships/slideMaster" Target="slideMasters/slideMaster4.xml"/><Relationship Id="rId9" Type="http://schemas.openxmlformats.org/officeDocument/2006/relationships/slide" Target="slides/slide3.xml"/><Relationship Id="rId172" Type="http://schemas.openxmlformats.org/officeDocument/2006/relationships/presProps" Target="presProps.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theme" Target="theme/theme1.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6B1664-8ADD-4914-A8EE-6585F2FC9482}" type="datetimeFigureOut">
              <a:rPr lang="pl-PL" smtClean="0"/>
              <a:t>2015-10-01</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2E5751-B288-4270-80BC-5D966DAF5438}" type="slidenum">
              <a:rPr lang="pl-PL" smtClean="0"/>
              <a:t>‹#›</a:t>
            </a:fld>
            <a:endParaRPr lang="pl-PL"/>
          </a:p>
        </p:txBody>
      </p:sp>
    </p:spTree>
    <p:extLst>
      <p:ext uri="{BB962C8B-B14F-4D97-AF65-F5344CB8AC3E}">
        <p14:creationId xmlns:p14="http://schemas.microsoft.com/office/powerpoint/2010/main" val="746680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328CB3F-2DAD-4A57-B9F8-F4CF9C4EC650}" type="slidenum">
              <a:rPr lang="pl-PL" altLang="pl-PL"/>
              <a:pPr/>
              <a:t>11</a:t>
            </a:fld>
            <a:endParaRPr lang="pl-PL" altLang="pl-PL"/>
          </a:p>
        </p:txBody>
      </p:sp>
      <p:sp>
        <p:nvSpPr>
          <p:cNvPr id="20481"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5C94348-4CF3-460A-958C-2D640F204991}" type="slidenum">
              <a:rPr lang="pl-PL" altLang="pl-PL"/>
              <a:pPr/>
              <a:t>99</a:t>
            </a:fld>
            <a:endParaRPr lang="pl-PL" altLang="pl-PL"/>
          </a:p>
        </p:txBody>
      </p:sp>
      <p:sp>
        <p:nvSpPr>
          <p:cNvPr id="26625"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32F84DD-7F7A-4515-98E7-4006FF726F72}" type="slidenum">
              <a:rPr lang="pl-PL" altLang="pl-PL"/>
              <a:pPr/>
              <a:t>100</a:t>
            </a:fld>
            <a:endParaRPr lang="pl-PL" altLang="pl-PL"/>
          </a:p>
        </p:txBody>
      </p:sp>
      <p:sp>
        <p:nvSpPr>
          <p:cNvPr id="27649"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298D82E-7A93-433F-A0C2-44CCBD0EE557}" type="slidenum">
              <a:rPr lang="pl-PL" altLang="pl-PL"/>
              <a:pPr/>
              <a:t>101</a:t>
            </a:fld>
            <a:endParaRPr lang="pl-PL" altLang="pl-PL"/>
          </a:p>
        </p:txBody>
      </p:sp>
      <p:sp>
        <p:nvSpPr>
          <p:cNvPr id="28673"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9817333-78DC-45A6-B2A3-65445997F6AE}" type="slidenum">
              <a:rPr lang="pl-PL" altLang="pl-PL"/>
              <a:pPr/>
              <a:t>102</a:t>
            </a:fld>
            <a:endParaRPr lang="pl-PL" altLang="pl-PL"/>
          </a:p>
        </p:txBody>
      </p:sp>
      <p:sp>
        <p:nvSpPr>
          <p:cNvPr id="29697"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8E468E7-4875-4D44-86D3-CB3F389957C4}" type="slidenum">
              <a:rPr lang="pl-PL" altLang="pl-PL"/>
              <a:pPr/>
              <a:t>103</a:t>
            </a:fld>
            <a:endParaRPr lang="pl-PL" altLang="pl-PL"/>
          </a:p>
        </p:txBody>
      </p:sp>
      <p:sp>
        <p:nvSpPr>
          <p:cNvPr id="30721"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39E75B0-B093-4C03-97F8-B21026A5E98F}" type="slidenum">
              <a:rPr lang="pl-PL" altLang="pl-PL"/>
              <a:pPr/>
              <a:t>104</a:t>
            </a:fld>
            <a:endParaRPr lang="pl-PL" altLang="pl-PL"/>
          </a:p>
        </p:txBody>
      </p:sp>
      <p:sp>
        <p:nvSpPr>
          <p:cNvPr id="31745"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6"/>
          <p:cNvSpPr>
            <a:spLocks noGrp="1" noChangeArrowheads="1"/>
          </p:cNvSpPr>
          <p:nvPr>
            <p:ph type="sldNum" sz="quarter"/>
          </p:nvPr>
        </p:nvSpPr>
        <p:spPr>
          <a:noFill/>
        </p:spPr>
        <p:txBody>
          <a:bodyPr/>
          <a:lstStyle>
            <a:lvl1pPr eaLnBrk="0">
              <a:tabLst>
                <a:tab pos="634643" algn="l"/>
                <a:tab pos="1269286" algn="l"/>
                <a:tab pos="1903929" algn="l"/>
                <a:tab pos="2538573" algn="l"/>
              </a:tabLst>
              <a:defRPr>
                <a:solidFill>
                  <a:schemeClr val="tx1"/>
                </a:solidFill>
                <a:latin typeface="Arial" charset="0"/>
                <a:ea typeface="Microsoft YaHei" charset="-122"/>
              </a:defRPr>
            </a:lvl1pPr>
            <a:lvl2pPr eaLnBrk="0">
              <a:tabLst>
                <a:tab pos="634643" algn="l"/>
                <a:tab pos="1269286" algn="l"/>
                <a:tab pos="1903929" algn="l"/>
                <a:tab pos="2538573" algn="l"/>
              </a:tabLst>
              <a:defRPr>
                <a:solidFill>
                  <a:schemeClr val="tx1"/>
                </a:solidFill>
                <a:latin typeface="Arial" charset="0"/>
                <a:ea typeface="Microsoft YaHei" charset="-122"/>
              </a:defRPr>
            </a:lvl2pPr>
            <a:lvl3pPr eaLnBrk="0">
              <a:tabLst>
                <a:tab pos="634643" algn="l"/>
                <a:tab pos="1269286" algn="l"/>
                <a:tab pos="1903929" algn="l"/>
                <a:tab pos="2538573" algn="l"/>
              </a:tabLst>
              <a:defRPr>
                <a:solidFill>
                  <a:schemeClr val="tx1"/>
                </a:solidFill>
                <a:latin typeface="Arial" charset="0"/>
                <a:ea typeface="Microsoft YaHei" charset="-122"/>
              </a:defRPr>
            </a:lvl3pPr>
            <a:lvl4pPr eaLnBrk="0">
              <a:tabLst>
                <a:tab pos="634643" algn="l"/>
                <a:tab pos="1269286" algn="l"/>
                <a:tab pos="1903929" algn="l"/>
                <a:tab pos="2538573" algn="l"/>
              </a:tabLst>
              <a:defRPr>
                <a:solidFill>
                  <a:schemeClr val="tx1"/>
                </a:solidFill>
                <a:latin typeface="Arial" charset="0"/>
                <a:ea typeface="Microsoft YaHei" charset="-122"/>
              </a:defRPr>
            </a:lvl4pPr>
            <a:lvl5pPr eaLnBrk="0">
              <a:tabLst>
                <a:tab pos="634643" algn="l"/>
                <a:tab pos="1269286" algn="l"/>
                <a:tab pos="1903929" algn="l"/>
                <a:tab pos="2538573" algn="l"/>
              </a:tabLst>
              <a:defRPr>
                <a:solidFill>
                  <a:schemeClr val="tx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9pPr>
          </a:lstStyle>
          <a:p>
            <a:pPr eaLnBrk="1">
              <a:buFont typeface="Times New Roman" pitchFamily="16" charset="0"/>
              <a:buNone/>
            </a:pPr>
            <a:fld id="{BC8B6B90-2358-43FC-A404-51AECC84E38E}" type="slidenum">
              <a:rPr lang="pl-PL" altLang="pl-PL">
                <a:solidFill>
                  <a:srgbClr val="000000"/>
                </a:solidFill>
                <a:latin typeface="Times New Roman" pitchFamily="16" charset="0"/>
              </a:rPr>
              <a:pPr eaLnBrk="1">
                <a:buFont typeface="Times New Roman" pitchFamily="16" charset="0"/>
                <a:buNone/>
              </a:pPr>
              <a:t>105</a:t>
            </a:fld>
            <a:endParaRPr lang="pl-PL" altLang="pl-PL">
              <a:solidFill>
                <a:srgbClr val="000000"/>
              </a:solidFill>
              <a:latin typeface="Times New Roman" pitchFamily="16" charset="0"/>
            </a:endParaRPr>
          </a:p>
        </p:txBody>
      </p:sp>
      <p:sp>
        <p:nvSpPr>
          <p:cNvPr id="43011"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2" name="Rectangle 2"/>
          <p:cNvSpPr txBox="1">
            <a:spLocks noGrp="1" noChangeArrowheads="1"/>
          </p:cNvSpPr>
          <p:nvPr>
            <p:ph type="body" idx="1"/>
          </p:nvPr>
        </p:nvSpPr>
        <p:spPr>
          <a:xfrm>
            <a:off x="685512" y="4343230"/>
            <a:ext cx="5486976" cy="4115139"/>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smtClean="0">
              <a:latin typeface="Times New Roman" pitchFamily="16"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6"/>
          <p:cNvSpPr>
            <a:spLocks noGrp="1" noChangeArrowheads="1"/>
          </p:cNvSpPr>
          <p:nvPr>
            <p:ph type="sldNum" sz="quarter"/>
          </p:nvPr>
        </p:nvSpPr>
        <p:spPr>
          <a:noFill/>
        </p:spPr>
        <p:txBody>
          <a:bodyPr/>
          <a:lstStyle>
            <a:lvl1pPr eaLnBrk="0">
              <a:tabLst>
                <a:tab pos="634643" algn="l"/>
                <a:tab pos="1269286" algn="l"/>
                <a:tab pos="1903929" algn="l"/>
                <a:tab pos="2538573" algn="l"/>
              </a:tabLst>
              <a:defRPr>
                <a:solidFill>
                  <a:schemeClr val="tx1"/>
                </a:solidFill>
                <a:latin typeface="Arial" charset="0"/>
                <a:ea typeface="Microsoft YaHei" charset="-122"/>
              </a:defRPr>
            </a:lvl1pPr>
            <a:lvl2pPr eaLnBrk="0">
              <a:tabLst>
                <a:tab pos="634643" algn="l"/>
                <a:tab pos="1269286" algn="l"/>
                <a:tab pos="1903929" algn="l"/>
                <a:tab pos="2538573" algn="l"/>
              </a:tabLst>
              <a:defRPr>
                <a:solidFill>
                  <a:schemeClr val="tx1"/>
                </a:solidFill>
                <a:latin typeface="Arial" charset="0"/>
                <a:ea typeface="Microsoft YaHei" charset="-122"/>
              </a:defRPr>
            </a:lvl2pPr>
            <a:lvl3pPr eaLnBrk="0">
              <a:tabLst>
                <a:tab pos="634643" algn="l"/>
                <a:tab pos="1269286" algn="l"/>
                <a:tab pos="1903929" algn="l"/>
                <a:tab pos="2538573" algn="l"/>
              </a:tabLst>
              <a:defRPr>
                <a:solidFill>
                  <a:schemeClr val="tx1"/>
                </a:solidFill>
                <a:latin typeface="Arial" charset="0"/>
                <a:ea typeface="Microsoft YaHei" charset="-122"/>
              </a:defRPr>
            </a:lvl3pPr>
            <a:lvl4pPr eaLnBrk="0">
              <a:tabLst>
                <a:tab pos="634643" algn="l"/>
                <a:tab pos="1269286" algn="l"/>
                <a:tab pos="1903929" algn="l"/>
                <a:tab pos="2538573" algn="l"/>
              </a:tabLst>
              <a:defRPr>
                <a:solidFill>
                  <a:schemeClr val="tx1"/>
                </a:solidFill>
                <a:latin typeface="Arial" charset="0"/>
                <a:ea typeface="Microsoft YaHei" charset="-122"/>
              </a:defRPr>
            </a:lvl4pPr>
            <a:lvl5pPr eaLnBrk="0">
              <a:tabLst>
                <a:tab pos="634643" algn="l"/>
                <a:tab pos="1269286" algn="l"/>
                <a:tab pos="1903929" algn="l"/>
                <a:tab pos="2538573" algn="l"/>
              </a:tabLst>
              <a:defRPr>
                <a:solidFill>
                  <a:schemeClr val="tx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9pPr>
          </a:lstStyle>
          <a:p>
            <a:pPr eaLnBrk="1">
              <a:buFont typeface="Times New Roman" pitchFamily="16" charset="0"/>
              <a:buNone/>
            </a:pPr>
            <a:fld id="{1F3A94C8-6E08-4BBD-9FA4-883371AFD64D}" type="slidenum">
              <a:rPr lang="pl-PL" altLang="pl-PL">
                <a:solidFill>
                  <a:srgbClr val="000000"/>
                </a:solidFill>
                <a:latin typeface="Times New Roman" pitchFamily="16" charset="0"/>
              </a:rPr>
              <a:pPr eaLnBrk="1">
                <a:buFont typeface="Times New Roman" pitchFamily="16" charset="0"/>
                <a:buNone/>
              </a:pPr>
              <a:t>106</a:t>
            </a:fld>
            <a:endParaRPr lang="pl-PL" altLang="pl-PL">
              <a:solidFill>
                <a:srgbClr val="000000"/>
              </a:solidFill>
              <a:latin typeface="Times New Roman" pitchFamily="16" charset="0"/>
            </a:endParaRPr>
          </a:p>
        </p:txBody>
      </p:sp>
      <p:sp>
        <p:nvSpPr>
          <p:cNvPr id="44035"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6" name="Rectangle 2"/>
          <p:cNvSpPr txBox="1">
            <a:spLocks noGrp="1" noChangeArrowheads="1"/>
          </p:cNvSpPr>
          <p:nvPr>
            <p:ph type="body" idx="1"/>
          </p:nvPr>
        </p:nvSpPr>
        <p:spPr>
          <a:xfrm>
            <a:off x="685512" y="4343230"/>
            <a:ext cx="5486976" cy="4115139"/>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smtClean="0">
              <a:latin typeface="Times New Roman" pitchFamily="16"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6"/>
          <p:cNvSpPr>
            <a:spLocks noGrp="1" noChangeArrowheads="1"/>
          </p:cNvSpPr>
          <p:nvPr>
            <p:ph type="sldNum" sz="quarter"/>
          </p:nvPr>
        </p:nvSpPr>
        <p:spPr>
          <a:noFill/>
        </p:spPr>
        <p:txBody>
          <a:bodyPr/>
          <a:lstStyle>
            <a:lvl1pPr eaLnBrk="0">
              <a:tabLst>
                <a:tab pos="634643" algn="l"/>
                <a:tab pos="1269286" algn="l"/>
                <a:tab pos="1903929" algn="l"/>
                <a:tab pos="2538573" algn="l"/>
              </a:tabLst>
              <a:defRPr>
                <a:solidFill>
                  <a:schemeClr val="tx1"/>
                </a:solidFill>
                <a:latin typeface="Arial" charset="0"/>
                <a:ea typeface="Microsoft YaHei" charset="-122"/>
              </a:defRPr>
            </a:lvl1pPr>
            <a:lvl2pPr eaLnBrk="0">
              <a:tabLst>
                <a:tab pos="634643" algn="l"/>
                <a:tab pos="1269286" algn="l"/>
                <a:tab pos="1903929" algn="l"/>
                <a:tab pos="2538573" algn="l"/>
              </a:tabLst>
              <a:defRPr>
                <a:solidFill>
                  <a:schemeClr val="tx1"/>
                </a:solidFill>
                <a:latin typeface="Arial" charset="0"/>
                <a:ea typeface="Microsoft YaHei" charset="-122"/>
              </a:defRPr>
            </a:lvl2pPr>
            <a:lvl3pPr eaLnBrk="0">
              <a:tabLst>
                <a:tab pos="634643" algn="l"/>
                <a:tab pos="1269286" algn="l"/>
                <a:tab pos="1903929" algn="l"/>
                <a:tab pos="2538573" algn="l"/>
              </a:tabLst>
              <a:defRPr>
                <a:solidFill>
                  <a:schemeClr val="tx1"/>
                </a:solidFill>
                <a:latin typeface="Arial" charset="0"/>
                <a:ea typeface="Microsoft YaHei" charset="-122"/>
              </a:defRPr>
            </a:lvl3pPr>
            <a:lvl4pPr eaLnBrk="0">
              <a:tabLst>
                <a:tab pos="634643" algn="l"/>
                <a:tab pos="1269286" algn="l"/>
                <a:tab pos="1903929" algn="l"/>
                <a:tab pos="2538573" algn="l"/>
              </a:tabLst>
              <a:defRPr>
                <a:solidFill>
                  <a:schemeClr val="tx1"/>
                </a:solidFill>
                <a:latin typeface="Arial" charset="0"/>
                <a:ea typeface="Microsoft YaHei" charset="-122"/>
              </a:defRPr>
            </a:lvl4pPr>
            <a:lvl5pPr eaLnBrk="0">
              <a:tabLst>
                <a:tab pos="634643" algn="l"/>
                <a:tab pos="1269286" algn="l"/>
                <a:tab pos="1903929" algn="l"/>
                <a:tab pos="2538573" algn="l"/>
              </a:tabLst>
              <a:defRPr>
                <a:solidFill>
                  <a:schemeClr val="tx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9pPr>
          </a:lstStyle>
          <a:p>
            <a:pPr eaLnBrk="1">
              <a:buFont typeface="Times New Roman" pitchFamily="16" charset="0"/>
              <a:buNone/>
            </a:pPr>
            <a:fld id="{BC77BDB2-D756-44D7-B056-B867EE8EC8A7}" type="slidenum">
              <a:rPr lang="pl-PL" altLang="pl-PL">
                <a:solidFill>
                  <a:srgbClr val="000000"/>
                </a:solidFill>
                <a:latin typeface="Times New Roman" pitchFamily="16" charset="0"/>
              </a:rPr>
              <a:pPr eaLnBrk="1">
                <a:buFont typeface="Times New Roman" pitchFamily="16" charset="0"/>
                <a:buNone/>
              </a:pPr>
              <a:t>107</a:t>
            </a:fld>
            <a:endParaRPr lang="pl-PL" altLang="pl-PL">
              <a:solidFill>
                <a:srgbClr val="000000"/>
              </a:solidFill>
              <a:latin typeface="Times New Roman" pitchFamily="16" charset="0"/>
            </a:endParaRPr>
          </a:p>
        </p:txBody>
      </p:sp>
      <p:sp>
        <p:nvSpPr>
          <p:cNvPr id="45059"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60" name="Rectangle 2"/>
          <p:cNvSpPr txBox="1">
            <a:spLocks noGrp="1" noChangeArrowheads="1"/>
          </p:cNvSpPr>
          <p:nvPr>
            <p:ph type="body" idx="1"/>
          </p:nvPr>
        </p:nvSpPr>
        <p:spPr>
          <a:xfrm>
            <a:off x="685512" y="4343230"/>
            <a:ext cx="5486976" cy="4115139"/>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smtClean="0">
              <a:latin typeface="Times New Roman" pitchFamily="16"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6"/>
          <p:cNvSpPr>
            <a:spLocks noGrp="1" noChangeArrowheads="1"/>
          </p:cNvSpPr>
          <p:nvPr>
            <p:ph type="sldNum" sz="quarter"/>
          </p:nvPr>
        </p:nvSpPr>
        <p:spPr>
          <a:noFill/>
        </p:spPr>
        <p:txBody>
          <a:bodyPr/>
          <a:lstStyle>
            <a:lvl1pPr eaLnBrk="0">
              <a:tabLst>
                <a:tab pos="634643" algn="l"/>
                <a:tab pos="1269286" algn="l"/>
                <a:tab pos="1903929" algn="l"/>
                <a:tab pos="2538573" algn="l"/>
              </a:tabLst>
              <a:defRPr>
                <a:solidFill>
                  <a:schemeClr val="tx1"/>
                </a:solidFill>
                <a:latin typeface="Arial" charset="0"/>
                <a:ea typeface="Microsoft YaHei" charset="-122"/>
              </a:defRPr>
            </a:lvl1pPr>
            <a:lvl2pPr eaLnBrk="0">
              <a:tabLst>
                <a:tab pos="634643" algn="l"/>
                <a:tab pos="1269286" algn="l"/>
                <a:tab pos="1903929" algn="l"/>
                <a:tab pos="2538573" algn="l"/>
              </a:tabLst>
              <a:defRPr>
                <a:solidFill>
                  <a:schemeClr val="tx1"/>
                </a:solidFill>
                <a:latin typeface="Arial" charset="0"/>
                <a:ea typeface="Microsoft YaHei" charset="-122"/>
              </a:defRPr>
            </a:lvl2pPr>
            <a:lvl3pPr eaLnBrk="0">
              <a:tabLst>
                <a:tab pos="634643" algn="l"/>
                <a:tab pos="1269286" algn="l"/>
                <a:tab pos="1903929" algn="l"/>
                <a:tab pos="2538573" algn="l"/>
              </a:tabLst>
              <a:defRPr>
                <a:solidFill>
                  <a:schemeClr val="tx1"/>
                </a:solidFill>
                <a:latin typeface="Arial" charset="0"/>
                <a:ea typeface="Microsoft YaHei" charset="-122"/>
              </a:defRPr>
            </a:lvl3pPr>
            <a:lvl4pPr eaLnBrk="0">
              <a:tabLst>
                <a:tab pos="634643" algn="l"/>
                <a:tab pos="1269286" algn="l"/>
                <a:tab pos="1903929" algn="l"/>
                <a:tab pos="2538573" algn="l"/>
              </a:tabLst>
              <a:defRPr>
                <a:solidFill>
                  <a:schemeClr val="tx1"/>
                </a:solidFill>
                <a:latin typeface="Arial" charset="0"/>
                <a:ea typeface="Microsoft YaHei" charset="-122"/>
              </a:defRPr>
            </a:lvl4pPr>
            <a:lvl5pPr eaLnBrk="0">
              <a:tabLst>
                <a:tab pos="634643" algn="l"/>
                <a:tab pos="1269286" algn="l"/>
                <a:tab pos="1903929" algn="l"/>
                <a:tab pos="2538573" algn="l"/>
              </a:tabLst>
              <a:defRPr>
                <a:solidFill>
                  <a:schemeClr val="tx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9pPr>
          </a:lstStyle>
          <a:p>
            <a:pPr eaLnBrk="1">
              <a:buFont typeface="Times New Roman" pitchFamily="16" charset="0"/>
              <a:buNone/>
            </a:pPr>
            <a:fld id="{6726BEB5-9DE3-4DD3-B3B0-D34673C3449B}" type="slidenum">
              <a:rPr lang="pl-PL" altLang="pl-PL">
                <a:solidFill>
                  <a:srgbClr val="000000"/>
                </a:solidFill>
                <a:latin typeface="Times New Roman" pitchFamily="16" charset="0"/>
              </a:rPr>
              <a:pPr eaLnBrk="1">
                <a:buFont typeface="Times New Roman" pitchFamily="16" charset="0"/>
                <a:buNone/>
              </a:pPr>
              <a:t>108</a:t>
            </a:fld>
            <a:endParaRPr lang="pl-PL" altLang="pl-PL">
              <a:solidFill>
                <a:srgbClr val="000000"/>
              </a:solidFill>
              <a:latin typeface="Times New Roman" pitchFamily="16" charset="0"/>
            </a:endParaRPr>
          </a:p>
        </p:txBody>
      </p:sp>
      <p:sp>
        <p:nvSpPr>
          <p:cNvPr id="46083"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4" name="Rectangle 2"/>
          <p:cNvSpPr txBox="1">
            <a:spLocks noGrp="1" noChangeArrowheads="1"/>
          </p:cNvSpPr>
          <p:nvPr>
            <p:ph type="body" idx="1"/>
          </p:nvPr>
        </p:nvSpPr>
        <p:spPr>
          <a:xfrm>
            <a:off x="685512" y="4343230"/>
            <a:ext cx="5486976" cy="4115139"/>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smtClean="0">
              <a:latin typeface="Times New Roman" pitchFamily="16"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158AD02-8F4A-49DF-BC04-02E62A099935}" type="slidenum">
              <a:rPr lang="pl-PL" altLang="pl-PL"/>
              <a:pPr/>
              <a:t>12</a:t>
            </a:fld>
            <a:endParaRPr lang="pl-PL" altLang="pl-PL"/>
          </a:p>
        </p:txBody>
      </p:sp>
      <p:sp>
        <p:nvSpPr>
          <p:cNvPr id="21505"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6"/>
          <p:cNvSpPr>
            <a:spLocks noGrp="1" noChangeArrowheads="1"/>
          </p:cNvSpPr>
          <p:nvPr>
            <p:ph type="sldNum" sz="quarter"/>
          </p:nvPr>
        </p:nvSpPr>
        <p:spPr>
          <a:noFill/>
        </p:spPr>
        <p:txBody>
          <a:bodyPr/>
          <a:lstStyle>
            <a:lvl1pPr eaLnBrk="0">
              <a:tabLst>
                <a:tab pos="634643" algn="l"/>
                <a:tab pos="1269286" algn="l"/>
                <a:tab pos="1903929" algn="l"/>
                <a:tab pos="2538573" algn="l"/>
              </a:tabLst>
              <a:defRPr>
                <a:solidFill>
                  <a:schemeClr val="tx1"/>
                </a:solidFill>
                <a:latin typeface="Arial" charset="0"/>
                <a:ea typeface="Microsoft YaHei" charset="-122"/>
              </a:defRPr>
            </a:lvl1pPr>
            <a:lvl2pPr eaLnBrk="0">
              <a:tabLst>
                <a:tab pos="634643" algn="l"/>
                <a:tab pos="1269286" algn="l"/>
                <a:tab pos="1903929" algn="l"/>
                <a:tab pos="2538573" algn="l"/>
              </a:tabLst>
              <a:defRPr>
                <a:solidFill>
                  <a:schemeClr val="tx1"/>
                </a:solidFill>
                <a:latin typeface="Arial" charset="0"/>
                <a:ea typeface="Microsoft YaHei" charset="-122"/>
              </a:defRPr>
            </a:lvl2pPr>
            <a:lvl3pPr eaLnBrk="0">
              <a:tabLst>
                <a:tab pos="634643" algn="l"/>
                <a:tab pos="1269286" algn="l"/>
                <a:tab pos="1903929" algn="l"/>
                <a:tab pos="2538573" algn="l"/>
              </a:tabLst>
              <a:defRPr>
                <a:solidFill>
                  <a:schemeClr val="tx1"/>
                </a:solidFill>
                <a:latin typeface="Arial" charset="0"/>
                <a:ea typeface="Microsoft YaHei" charset="-122"/>
              </a:defRPr>
            </a:lvl3pPr>
            <a:lvl4pPr eaLnBrk="0">
              <a:tabLst>
                <a:tab pos="634643" algn="l"/>
                <a:tab pos="1269286" algn="l"/>
                <a:tab pos="1903929" algn="l"/>
                <a:tab pos="2538573" algn="l"/>
              </a:tabLst>
              <a:defRPr>
                <a:solidFill>
                  <a:schemeClr val="tx1"/>
                </a:solidFill>
                <a:latin typeface="Arial" charset="0"/>
                <a:ea typeface="Microsoft YaHei" charset="-122"/>
              </a:defRPr>
            </a:lvl4pPr>
            <a:lvl5pPr eaLnBrk="0">
              <a:tabLst>
                <a:tab pos="634643" algn="l"/>
                <a:tab pos="1269286" algn="l"/>
                <a:tab pos="1903929" algn="l"/>
                <a:tab pos="2538573" algn="l"/>
              </a:tabLst>
              <a:defRPr>
                <a:solidFill>
                  <a:schemeClr val="tx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9pPr>
          </a:lstStyle>
          <a:p>
            <a:pPr eaLnBrk="1">
              <a:buFont typeface="Times New Roman" pitchFamily="16" charset="0"/>
              <a:buNone/>
            </a:pPr>
            <a:fld id="{85373055-25FA-4A82-9E57-715A6FEB8A10}" type="slidenum">
              <a:rPr lang="pl-PL" altLang="pl-PL">
                <a:solidFill>
                  <a:srgbClr val="000000"/>
                </a:solidFill>
                <a:latin typeface="Times New Roman" pitchFamily="16" charset="0"/>
              </a:rPr>
              <a:pPr eaLnBrk="1">
                <a:buFont typeface="Times New Roman" pitchFamily="16" charset="0"/>
                <a:buNone/>
              </a:pPr>
              <a:t>109</a:t>
            </a:fld>
            <a:endParaRPr lang="pl-PL" altLang="pl-PL">
              <a:solidFill>
                <a:srgbClr val="000000"/>
              </a:solidFill>
              <a:latin typeface="Times New Roman" pitchFamily="16" charset="0"/>
            </a:endParaRPr>
          </a:p>
        </p:txBody>
      </p:sp>
      <p:sp>
        <p:nvSpPr>
          <p:cNvPr id="47107"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8" name="Rectangle 2"/>
          <p:cNvSpPr txBox="1">
            <a:spLocks noGrp="1" noChangeArrowheads="1"/>
          </p:cNvSpPr>
          <p:nvPr>
            <p:ph type="body" idx="1"/>
          </p:nvPr>
        </p:nvSpPr>
        <p:spPr>
          <a:xfrm>
            <a:off x="685512" y="4343230"/>
            <a:ext cx="5486976" cy="4115139"/>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smtClean="0">
              <a:latin typeface="Times New Roman" pitchFamily="16"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6"/>
          <p:cNvSpPr>
            <a:spLocks noGrp="1" noChangeArrowheads="1"/>
          </p:cNvSpPr>
          <p:nvPr>
            <p:ph type="sldNum" sz="quarter"/>
          </p:nvPr>
        </p:nvSpPr>
        <p:spPr>
          <a:noFill/>
        </p:spPr>
        <p:txBody>
          <a:bodyPr/>
          <a:lstStyle>
            <a:lvl1pPr eaLnBrk="0">
              <a:tabLst>
                <a:tab pos="634643" algn="l"/>
                <a:tab pos="1269286" algn="l"/>
                <a:tab pos="1903929" algn="l"/>
                <a:tab pos="2538573" algn="l"/>
              </a:tabLst>
              <a:defRPr>
                <a:solidFill>
                  <a:schemeClr val="tx1"/>
                </a:solidFill>
                <a:latin typeface="Arial" charset="0"/>
                <a:ea typeface="Microsoft YaHei" charset="-122"/>
              </a:defRPr>
            </a:lvl1pPr>
            <a:lvl2pPr eaLnBrk="0">
              <a:tabLst>
                <a:tab pos="634643" algn="l"/>
                <a:tab pos="1269286" algn="l"/>
                <a:tab pos="1903929" algn="l"/>
                <a:tab pos="2538573" algn="l"/>
              </a:tabLst>
              <a:defRPr>
                <a:solidFill>
                  <a:schemeClr val="tx1"/>
                </a:solidFill>
                <a:latin typeface="Arial" charset="0"/>
                <a:ea typeface="Microsoft YaHei" charset="-122"/>
              </a:defRPr>
            </a:lvl2pPr>
            <a:lvl3pPr eaLnBrk="0">
              <a:tabLst>
                <a:tab pos="634643" algn="l"/>
                <a:tab pos="1269286" algn="l"/>
                <a:tab pos="1903929" algn="l"/>
                <a:tab pos="2538573" algn="l"/>
              </a:tabLst>
              <a:defRPr>
                <a:solidFill>
                  <a:schemeClr val="tx1"/>
                </a:solidFill>
                <a:latin typeface="Arial" charset="0"/>
                <a:ea typeface="Microsoft YaHei" charset="-122"/>
              </a:defRPr>
            </a:lvl3pPr>
            <a:lvl4pPr eaLnBrk="0">
              <a:tabLst>
                <a:tab pos="634643" algn="l"/>
                <a:tab pos="1269286" algn="l"/>
                <a:tab pos="1903929" algn="l"/>
                <a:tab pos="2538573" algn="l"/>
              </a:tabLst>
              <a:defRPr>
                <a:solidFill>
                  <a:schemeClr val="tx1"/>
                </a:solidFill>
                <a:latin typeface="Arial" charset="0"/>
                <a:ea typeface="Microsoft YaHei" charset="-122"/>
              </a:defRPr>
            </a:lvl4pPr>
            <a:lvl5pPr eaLnBrk="0">
              <a:tabLst>
                <a:tab pos="634643" algn="l"/>
                <a:tab pos="1269286" algn="l"/>
                <a:tab pos="1903929" algn="l"/>
                <a:tab pos="2538573" algn="l"/>
              </a:tabLst>
              <a:defRPr>
                <a:solidFill>
                  <a:schemeClr val="tx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9pPr>
          </a:lstStyle>
          <a:p>
            <a:pPr eaLnBrk="1">
              <a:buFont typeface="Times New Roman" pitchFamily="16" charset="0"/>
              <a:buNone/>
            </a:pPr>
            <a:fld id="{16116161-A865-4FF1-B1DD-E3006D3212C7}" type="slidenum">
              <a:rPr lang="pl-PL" altLang="pl-PL">
                <a:solidFill>
                  <a:srgbClr val="000000"/>
                </a:solidFill>
                <a:latin typeface="Times New Roman" pitchFamily="16" charset="0"/>
              </a:rPr>
              <a:pPr eaLnBrk="1">
                <a:buFont typeface="Times New Roman" pitchFamily="16" charset="0"/>
                <a:buNone/>
              </a:pPr>
              <a:t>110</a:t>
            </a:fld>
            <a:endParaRPr lang="pl-PL" altLang="pl-PL">
              <a:solidFill>
                <a:srgbClr val="000000"/>
              </a:solidFill>
              <a:latin typeface="Times New Roman" pitchFamily="16" charset="0"/>
            </a:endParaRPr>
          </a:p>
        </p:txBody>
      </p:sp>
      <p:sp>
        <p:nvSpPr>
          <p:cNvPr id="48131"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2" name="Rectangle 2"/>
          <p:cNvSpPr txBox="1">
            <a:spLocks noGrp="1" noChangeArrowheads="1"/>
          </p:cNvSpPr>
          <p:nvPr>
            <p:ph type="body" idx="1"/>
          </p:nvPr>
        </p:nvSpPr>
        <p:spPr>
          <a:xfrm>
            <a:off x="685512" y="4343230"/>
            <a:ext cx="5486976" cy="4115139"/>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smtClean="0">
              <a:latin typeface="Times New Roman" pitchFamily="16"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6"/>
          <p:cNvSpPr>
            <a:spLocks noGrp="1" noChangeArrowheads="1"/>
          </p:cNvSpPr>
          <p:nvPr>
            <p:ph type="sldNum" sz="quarter"/>
          </p:nvPr>
        </p:nvSpPr>
        <p:spPr>
          <a:noFill/>
        </p:spPr>
        <p:txBody>
          <a:bodyPr/>
          <a:lstStyle>
            <a:lvl1pPr eaLnBrk="0">
              <a:tabLst>
                <a:tab pos="634643" algn="l"/>
                <a:tab pos="1269286" algn="l"/>
                <a:tab pos="1903929" algn="l"/>
                <a:tab pos="2538573" algn="l"/>
              </a:tabLst>
              <a:defRPr>
                <a:solidFill>
                  <a:schemeClr val="tx1"/>
                </a:solidFill>
                <a:latin typeface="Arial" charset="0"/>
                <a:ea typeface="Microsoft YaHei" charset="-122"/>
              </a:defRPr>
            </a:lvl1pPr>
            <a:lvl2pPr eaLnBrk="0">
              <a:tabLst>
                <a:tab pos="634643" algn="l"/>
                <a:tab pos="1269286" algn="l"/>
                <a:tab pos="1903929" algn="l"/>
                <a:tab pos="2538573" algn="l"/>
              </a:tabLst>
              <a:defRPr>
                <a:solidFill>
                  <a:schemeClr val="tx1"/>
                </a:solidFill>
                <a:latin typeface="Arial" charset="0"/>
                <a:ea typeface="Microsoft YaHei" charset="-122"/>
              </a:defRPr>
            </a:lvl2pPr>
            <a:lvl3pPr eaLnBrk="0">
              <a:tabLst>
                <a:tab pos="634643" algn="l"/>
                <a:tab pos="1269286" algn="l"/>
                <a:tab pos="1903929" algn="l"/>
                <a:tab pos="2538573" algn="l"/>
              </a:tabLst>
              <a:defRPr>
                <a:solidFill>
                  <a:schemeClr val="tx1"/>
                </a:solidFill>
                <a:latin typeface="Arial" charset="0"/>
                <a:ea typeface="Microsoft YaHei" charset="-122"/>
              </a:defRPr>
            </a:lvl3pPr>
            <a:lvl4pPr eaLnBrk="0">
              <a:tabLst>
                <a:tab pos="634643" algn="l"/>
                <a:tab pos="1269286" algn="l"/>
                <a:tab pos="1903929" algn="l"/>
                <a:tab pos="2538573" algn="l"/>
              </a:tabLst>
              <a:defRPr>
                <a:solidFill>
                  <a:schemeClr val="tx1"/>
                </a:solidFill>
                <a:latin typeface="Arial" charset="0"/>
                <a:ea typeface="Microsoft YaHei" charset="-122"/>
              </a:defRPr>
            </a:lvl4pPr>
            <a:lvl5pPr eaLnBrk="0">
              <a:tabLst>
                <a:tab pos="634643" algn="l"/>
                <a:tab pos="1269286" algn="l"/>
                <a:tab pos="1903929" algn="l"/>
                <a:tab pos="2538573" algn="l"/>
              </a:tabLst>
              <a:defRPr>
                <a:solidFill>
                  <a:schemeClr val="tx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9pPr>
          </a:lstStyle>
          <a:p>
            <a:pPr eaLnBrk="1">
              <a:buFont typeface="Times New Roman" pitchFamily="16" charset="0"/>
              <a:buNone/>
            </a:pPr>
            <a:fld id="{C8FC3F08-E78A-4544-A87E-25196ACE9A18}" type="slidenum">
              <a:rPr lang="pl-PL" altLang="pl-PL">
                <a:solidFill>
                  <a:srgbClr val="000000"/>
                </a:solidFill>
                <a:latin typeface="Times New Roman" pitchFamily="16" charset="0"/>
              </a:rPr>
              <a:pPr eaLnBrk="1">
                <a:buFont typeface="Times New Roman" pitchFamily="16" charset="0"/>
                <a:buNone/>
              </a:pPr>
              <a:t>111</a:t>
            </a:fld>
            <a:endParaRPr lang="pl-PL" altLang="pl-PL">
              <a:solidFill>
                <a:srgbClr val="000000"/>
              </a:solidFill>
              <a:latin typeface="Times New Roman" pitchFamily="16" charset="0"/>
            </a:endParaRPr>
          </a:p>
        </p:txBody>
      </p:sp>
      <p:sp>
        <p:nvSpPr>
          <p:cNvPr id="49155"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6" name="Rectangle 2"/>
          <p:cNvSpPr txBox="1">
            <a:spLocks noGrp="1" noChangeArrowheads="1"/>
          </p:cNvSpPr>
          <p:nvPr>
            <p:ph type="body" idx="1"/>
          </p:nvPr>
        </p:nvSpPr>
        <p:spPr>
          <a:xfrm>
            <a:off x="685512" y="4343230"/>
            <a:ext cx="5486976" cy="4115139"/>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smtClean="0">
              <a:latin typeface="Times New Roman" pitchFamily="16"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6"/>
          <p:cNvSpPr>
            <a:spLocks noGrp="1" noChangeArrowheads="1"/>
          </p:cNvSpPr>
          <p:nvPr>
            <p:ph type="sldNum" sz="quarter"/>
          </p:nvPr>
        </p:nvSpPr>
        <p:spPr>
          <a:noFill/>
        </p:spPr>
        <p:txBody>
          <a:bodyPr/>
          <a:lstStyle>
            <a:lvl1pPr eaLnBrk="0">
              <a:tabLst>
                <a:tab pos="634643" algn="l"/>
                <a:tab pos="1269286" algn="l"/>
                <a:tab pos="1903929" algn="l"/>
                <a:tab pos="2538573" algn="l"/>
              </a:tabLst>
              <a:defRPr>
                <a:solidFill>
                  <a:schemeClr val="tx1"/>
                </a:solidFill>
                <a:latin typeface="Arial" charset="0"/>
                <a:ea typeface="Microsoft YaHei" charset="-122"/>
              </a:defRPr>
            </a:lvl1pPr>
            <a:lvl2pPr eaLnBrk="0">
              <a:tabLst>
                <a:tab pos="634643" algn="l"/>
                <a:tab pos="1269286" algn="l"/>
                <a:tab pos="1903929" algn="l"/>
                <a:tab pos="2538573" algn="l"/>
              </a:tabLst>
              <a:defRPr>
                <a:solidFill>
                  <a:schemeClr val="tx1"/>
                </a:solidFill>
                <a:latin typeface="Arial" charset="0"/>
                <a:ea typeface="Microsoft YaHei" charset="-122"/>
              </a:defRPr>
            </a:lvl2pPr>
            <a:lvl3pPr eaLnBrk="0">
              <a:tabLst>
                <a:tab pos="634643" algn="l"/>
                <a:tab pos="1269286" algn="l"/>
                <a:tab pos="1903929" algn="l"/>
                <a:tab pos="2538573" algn="l"/>
              </a:tabLst>
              <a:defRPr>
                <a:solidFill>
                  <a:schemeClr val="tx1"/>
                </a:solidFill>
                <a:latin typeface="Arial" charset="0"/>
                <a:ea typeface="Microsoft YaHei" charset="-122"/>
              </a:defRPr>
            </a:lvl3pPr>
            <a:lvl4pPr eaLnBrk="0">
              <a:tabLst>
                <a:tab pos="634643" algn="l"/>
                <a:tab pos="1269286" algn="l"/>
                <a:tab pos="1903929" algn="l"/>
                <a:tab pos="2538573" algn="l"/>
              </a:tabLst>
              <a:defRPr>
                <a:solidFill>
                  <a:schemeClr val="tx1"/>
                </a:solidFill>
                <a:latin typeface="Arial" charset="0"/>
                <a:ea typeface="Microsoft YaHei" charset="-122"/>
              </a:defRPr>
            </a:lvl4pPr>
            <a:lvl5pPr eaLnBrk="0">
              <a:tabLst>
                <a:tab pos="634643" algn="l"/>
                <a:tab pos="1269286" algn="l"/>
                <a:tab pos="1903929" algn="l"/>
                <a:tab pos="2538573" algn="l"/>
              </a:tabLst>
              <a:defRPr>
                <a:solidFill>
                  <a:schemeClr val="tx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9pPr>
          </a:lstStyle>
          <a:p>
            <a:pPr eaLnBrk="1">
              <a:buFont typeface="Times New Roman" pitchFamily="16" charset="0"/>
              <a:buNone/>
            </a:pPr>
            <a:fld id="{714EFA98-9AAB-470A-93F0-762513886F16}" type="slidenum">
              <a:rPr lang="pl-PL" altLang="pl-PL">
                <a:solidFill>
                  <a:srgbClr val="000000"/>
                </a:solidFill>
                <a:latin typeface="Times New Roman" pitchFamily="16" charset="0"/>
              </a:rPr>
              <a:pPr eaLnBrk="1">
                <a:buFont typeface="Times New Roman" pitchFamily="16" charset="0"/>
                <a:buNone/>
              </a:pPr>
              <a:t>112</a:t>
            </a:fld>
            <a:endParaRPr lang="pl-PL" altLang="pl-PL">
              <a:solidFill>
                <a:srgbClr val="000000"/>
              </a:solidFill>
              <a:latin typeface="Times New Roman" pitchFamily="16" charset="0"/>
            </a:endParaRPr>
          </a:p>
        </p:txBody>
      </p:sp>
      <p:sp>
        <p:nvSpPr>
          <p:cNvPr id="50179"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80" name="Rectangle 2"/>
          <p:cNvSpPr txBox="1">
            <a:spLocks noGrp="1" noChangeArrowheads="1"/>
          </p:cNvSpPr>
          <p:nvPr>
            <p:ph type="body" idx="1"/>
          </p:nvPr>
        </p:nvSpPr>
        <p:spPr>
          <a:xfrm>
            <a:off x="685512" y="4343230"/>
            <a:ext cx="5486976" cy="4115139"/>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smtClean="0">
              <a:latin typeface="Times New Roman" pitchFamily="16"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6"/>
          <p:cNvSpPr>
            <a:spLocks noGrp="1" noChangeArrowheads="1"/>
          </p:cNvSpPr>
          <p:nvPr>
            <p:ph type="sldNum" sz="quarter"/>
          </p:nvPr>
        </p:nvSpPr>
        <p:spPr>
          <a:noFill/>
        </p:spPr>
        <p:txBody>
          <a:bodyPr/>
          <a:lstStyle>
            <a:lvl1pPr eaLnBrk="0">
              <a:tabLst>
                <a:tab pos="634643" algn="l"/>
                <a:tab pos="1269286" algn="l"/>
                <a:tab pos="1903929" algn="l"/>
                <a:tab pos="2538573" algn="l"/>
              </a:tabLst>
              <a:defRPr>
                <a:solidFill>
                  <a:schemeClr val="tx1"/>
                </a:solidFill>
                <a:latin typeface="Arial" charset="0"/>
                <a:ea typeface="Microsoft YaHei" charset="-122"/>
              </a:defRPr>
            </a:lvl1pPr>
            <a:lvl2pPr eaLnBrk="0">
              <a:tabLst>
                <a:tab pos="634643" algn="l"/>
                <a:tab pos="1269286" algn="l"/>
                <a:tab pos="1903929" algn="l"/>
                <a:tab pos="2538573" algn="l"/>
              </a:tabLst>
              <a:defRPr>
                <a:solidFill>
                  <a:schemeClr val="tx1"/>
                </a:solidFill>
                <a:latin typeface="Arial" charset="0"/>
                <a:ea typeface="Microsoft YaHei" charset="-122"/>
              </a:defRPr>
            </a:lvl2pPr>
            <a:lvl3pPr eaLnBrk="0">
              <a:tabLst>
                <a:tab pos="634643" algn="l"/>
                <a:tab pos="1269286" algn="l"/>
                <a:tab pos="1903929" algn="l"/>
                <a:tab pos="2538573" algn="l"/>
              </a:tabLst>
              <a:defRPr>
                <a:solidFill>
                  <a:schemeClr val="tx1"/>
                </a:solidFill>
                <a:latin typeface="Arial" charset="0"/>
                <a:ea typeface="Microsoft YaHei" charset="-122"/>
              </a:defRPr>
            </a:lvl3pPr>
            <a:lvl4pPr eaLnBrk="0">
              <a:tabLst>
                <a:tab pos="634643" algn="l"/>
                <a:tab pos="1269286" algn="l"/>
                <a:tab pos="1903929" algn="l"/>
                <a:tab pos="2538573" algn="l"/>
              </a:tabLst>
              <a:defRPr>
                <a:solidFill>
                  <a:schemeClr val="tx1"/>
                </a:solidFill>
                <a:latin typeface="Arial" charset="0"/>
                <a:ea typeface="Microsoft YaHei" charset="-122"/>
              </a:defRPr>
            </a:lvl4pPr>
            <a:lvl5pPr eaLnBrk="0">
              <a:tabLst>
                <a:tab pos="634643" algn="l"/>
                <a:tab pos="1269286" algn="l"/>
                <a:tab pos="1903929" algn="l"/>
                <a:tab pos="2538573" algn="l"/>
              </a:tabLst>
              <a:defRPr>
                <a:solidFill>
                  <a:schemeClr val="tx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9pPr>
          </a:lstStyle>
          <a:p>
            <a:pPr eaLnBrk="1">
              <a:buFont typeface="Times New Roman" pitchFamily="16" charset="0"/>
              <a:buNone/>
            </a:pPr>
            <a:fld id="{8F28734D-6EA8-4352-BFFB-A54AB5FAC51D}" type="slidenum">
              <a:rPr lang="pl-PL" altLang="pl-PL">
                <a:solidFill>
                  <a:srgbClr val="000000"/>
                </a:solidFill>
                <a:latin typeface="Times New Roman" pitchFamily="16" charset="0"/>
              </a:rPr>
              <a:pPr eaLnBrk="1">
                <a:buFont typeface="Times New Roman" pitchFamily="16" charset="0"/>
                <a:buNone/>
              </a:pPr>
              <a:t>113</a:t>
            </a:fld>
            <a:endParaRPr lang="pl-PL" altLang="pl-PL">
              <a:solidFill>
                <a:srgbClr val="000000"/>
              </a:solidFill>
              <a:latin typeface="Times New Roman" pitchFamily="16" charset="0"/>
            </a:endParaRPr>
          </a:p>
        </p:txBody>
      </p:sp>
      <p:sp>
        <p:nvSpPr>
          <p:cNvPr id="52227"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8" name="Rectangle 2"/>
          <p:cNvSpPr txBox="1">
            <a:spLocks noGrp="1" noChangeArrowheads="1"/>
          </p:cNvSpPr>
          <p:nvPr>
            <p:ph type="body" idx="1"/>
          </p:nvPr>
        </p:nvSpPr>
        <p:spPr>
          <a:xfrm>
            <a:off x="685512" y="4343230"/>
            <a:ext cx="5486976" cy="4115139"/>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smtClean="0">
              <a:latin typeface="Times New Roman" pitchFamily="16"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6"/>
          <p:cNvSpPr>
            <a:spLocks noGrp="1" noChangeArrowheads="1"/>
          </p:cNvSpPr>
          <p:nvPr>
            <p:ph type="sldNum" sz="quarter"/>
          </p:nvPr>
        </p:nvSpPr>
        <p:spPr>
          <a:noFill/>
        </p:spPr>
        <p:txBody>
          <a:bodyPr/>
          <a:lstStyle>
            <a:lvl1pPr eaLnBrk="0">
              <a:tabLst>
                <a:tab pos="634643" algn="l"/>
                <a:tab pos="1269286" algn="l"/>
                <a:tab pos="1903929" algn="l"/>
                <a:tab pos="2538573" algn="l"/>
              </a:tabLst>
              <a:defRPr>
                <a:solidFill>
                  <a:schemeClr val="tx1"/>
                </a:solidFill>
                <a:latin typeface="Arial" charset="0"/>
                <a:ea typeface="Microsoft YaHei" charset="-122"/>
              </a:defRPr>
            </a:lvl1pPr>
            <a:lvl2pPr eaLnBrk="0">
              <a:tabLst>
                <a:tab pos="634643" algn="l"/>
                <a:tab pos="1269286" algn="l"/>
                <a:tab pos="1903929" algn="l"/>
                <a:tab pos="2538573" algn="l"/>
              </a:tabLst>
              <a:defRPr>
                <a:solidFill>
                  <a:schemeClr val="tx1"/>
                </a:solidFill>
                <a:latin typeface="Arial" charset="0"/>
                <a:ea typeface="Microsoft YaHei" charset="-122"/>
              </a:defRPr>
            </a:lvl2pPr>
            <a:lvl3pPr eaLnBrk="0">
              <a:tabLst>
                <a:tab pos="634643" algn="l"/>
                <a:tab pos="1269286" algn="l"/>
                <a:tab pos="1903929" algn="l"/>
                <a:tab pos="2538573" algn="l"/>
              </a:tabLst>
              <a:defRPr>
                <a:solidFill>
                  <a:schemeClr val="tx1"/>
                </a:solidFill>
                <a:latin typeface="Arial" charset="0"/>
                <a:ea typeface="Microsoft YaHei" charset="-122"/>
              </a:defRPr>
            </a:lvl3pPr>
            <a:lvl4pPr eaLnBrk="0">
              <a:tabLst>
                <a:tab pos="634643" algn="l"/>
                <a:tab pos="1269286" algn="l"/>
                <a:tab pos="1903929" algn="l"/>
                <a:tab pos="2538573" algn="l"/>
              </a:tabLst>
              <a:defRPr>
                <a:solidFill>
                  <a:schemeClr val="tx1"/>
                </a:solidFill>
                <a:latin typeface="Arial" charset="0"/>
                <a:ea typeface="Microsoft YaHei" charset="-122"/>
              </a:defRPr>
            </a:lvl4pPr>
            <a:lvl5pPr eaLnBrk="0">
              <a:tabLst>
                <a:tab pos="634643" algn="l"/>
                <a:tab pos="1269286" algn="l"/>
                <a:tab pos="1903929" algn="l"/>
                <a:tab pos="2538573" algn="l"/>
              </a:tabLst>
              <a:defRPr>
                <a:solidFill>
                  <a:schemeClr val="tx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9pPr>
          </a:lstStyle>
          <a:p>
            <a:pPr eaLnBrk="1">
              <a:buFont typeface="Times New Roman" pitchFamily="16" charset="0"/>
              <a:buNone/>
            </a:pPr>
            <a:fld id="{DE4C22F3-90DC-4DFD-AC77-5AF7FF9EB45F}" type="slidenum">
              <a:rPr lang="pl-PL" altLang="pl-PL">
                <a:solidFill>
                  <a:srgbClr val="000000"/>
                </a:solidFill>
                <a:latin typeface="Times New Roman" pitchFamily="16" charset="0"/>
              </a:rPr>
              <a:pPr eaLnBrk="1">
                <a:buFont typeface="Times New Roman" pitchFamily="16" charset="0"/>
                <a:buNone/>
              </a:pPr>
              <a:t>114</a:t>
            </a:fld>
            <a:endParaRPr lang="pl-PL" altLang="pl-PL">
              <a:solidFill>
                <a:srgbClr val="000000"/>
              </a:solidFill>
              <a:latin typeface="Times New Roman" pitchFamily="16" charset="0"/>
            </a:endParaRPr>
          </a:p>
        </p:txBody>
      </p:sp>
      <p:sp>
        <p:nvSpPr>
          <p:cNvPr id="51203"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4" name="Rectangle 2"/>
          <p:cNvSpPr txBox="1">
            <a:spLocks noGrp="1" noChangeArrowheads="1"/>
          </p:cNvSpPr>
          <p:nvPr>
            <p:ph type="body" idx="1"/>
          </p:nvPr>
        </p:nvSpPr>
        <p:spPr>
          <a:xfrm>
            <a:off x="685512" y="4343230"/>
            <a:ext cx="5486976" cy="4115139"/>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smtClean="0">
              <a:latin typeface="Times New Roman" pitchFamily="16"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6"/>
          <p:cNvSpPr>
            <a:spLocks noGrp="1" noChangeArrowheads="1"/>
          </p:cNvSpPr>
          <p:nvPr>
            <p:ph type="sldNum" sz="quarter"/>
          </p:nvPr>
        </p:nvSpPr>
        <p:spPr>
          <a:noFill/>
        </p:spPr>
        <p:txBody>
          <a:bodyPr/>
          <a:lstStyle>
            <a:lvl1pPr eaLnBrk="0">
              <a:tabLst>
                <a:tab pos="634643" algn="l"/>
                <a:tab pos="1269286" algn="l"/>
                <a:tab pos="1903929" algn="l"/>
                <a:tab pos="2538573" algn="l"/>
              </a:tabLst>
              <a:defRPr>
                <a:solidFill>
                  <a:schemeClr val="tx1"/>
                </a:solidFill>
                <a:latin typeface="Arial" charset="0"/>
                <a:ea typeface="Microsoft YaHei" charset="-122"/>
              </a:defRPr>
            </a:lvl1pPr>
            <a:lvl2pPr eaLnBrk="0">
              <a:tabLst>
                <a:tab pos="634643" algn="l"/>
                <a:tab pos="1269286" algn="l"/>
                <a:tab pos="1903929" algn="l"/>
                <a:tab pos="2538573" algn="l"/>
              </a:tabLst>
              <a:defRPr>
                <a:solidFill>
                  <a:schemeClr val="tx1"/>
                </a:solidFill>
                <a:latin typeface="Arial" charset="0"/>
                <a:ea typeface="Microsoft YaHei" charset="-122"/>
              </a:defRPr>
            </a:lvl2pPr>
            <a:lvl3pPr eaLnBrk="0">
              <a:tabLst>
                <a:tab pos="634643" algn="l"/>
                <a:tab pos="1269286" algn="l"/>
                <a:tab pos="1903929" algn="l"/>
                <a:tab pos="2538573" algn="l"/>
              </a:tabLst>
              <a:defRPr>
                <a:solidFill>
                  <a:schemeClr val="tx1"/>
                </a:solidFill>
                <a:latin typeface="Arial" charset="0"/>
                <a:ea typeface="Microsoft YaHei" charset="-122"/>
              </a:defRPr>
            </a:lvl3pPr>
            <a:lvl4pPr eaLnBrk="0">
              <a:tabLst>
                <a:tab pos="634643" algn="l"/>
                <a:tab pos="1269286" algn="l"/>
                <a:tab pos="1903929" algn="l"/>
                <a:tab pos="2538573" algn="l"/>
              </a:tabLst>
              <a:defRPr>
                <a:solidFill>
                  <a:schemeClr val="tx1"/>
                </a:solidFill>
                <a:latin typeface="Arial" charset="0"/>
                <a:ea typeface="Microsoft YaHei" charset="-122"/>
              </a:defRPr>
            </a:lvl4pPr>
            <a:lvl5pPr eaLnBrk="0">
              <a:tabLst>
                <a:tab pos="634643" algn="l"/>
                <a:tab pos="1269286" algn="l"/>
                <a:tab pos="1903929" algn="l"/>
                <a:tab pos="2538573" algn="l"/>
              </a:tabLst>
              <a:defRPr>
                <a:solidFill>
                  <a:schemeClr val="tx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9pPr>
          </a:lstStyle>
          <a:p>
            <a:pPr eaLnBrk="1">
              <a:buFont typeface="Times New Roman" pitchFamily="16" charset="0"/>
              <a:buNone/>
            </a:pPr>
            <a:fld id="{8FE1ED02-0CC3-4BA6-9699-ABBB4405A3C6}" type="slidenum">
              <a:rPr lang="pl-PL" altLang="pl-PL">
                <a:solidFill>
                  <a:srgbClr val="000000"/>
                </a:solidFill>
                <a:latin typeface="Times New Roman" pitchFamily="16" charset="0"/>
              </a:rPr>
              <a:pPr eaLnBrk="1">
                <a:buFont typeface="Times New Roman" pitchFamily="16" charset="0"/>
                <a:buNone/>
              </a:pPr>
              <a:t>123</a:t>
            </a:fld>
            <a:endParaRPr lang="pl-PL" altLang="pl-PL">
              <a:solidFill>
                <a:srgbClr val="000000"/>
              </a:solidFill>
              <a:latin typeface="Times New Roman" pitchFamily="16" charset="0"/>
            </a:endParaRPr>
          </a:p>
        </p:txBody>
      </p:sp>
      <p:sp>
        <p:nvSpPr>
          <p:cNvPr id="53251"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2" name="Rectangle 2"/>
          <p:cNvSpPr txBox="1">
            <a:spLocks noGrp="1" noChangeArrowheads="1"/>
          </p:cNvSpPr>
          <p:nvPr>
            <p:ph type="body" idx="1"/>
          </p:nvPr>
        </p:nvSpPr>
        <p:spPr>
          <a:xfrm>
            <a:off x="685512" y="4343230"/>
            <a:ext cx="5486976" cy="4115139"/>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smtClean="0">
              <a:latin typeface="Times New Roman" pitchFamily="16"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6"/>
          <p:cNvSpPr>
            <a:spLocks noGrp="1" noChangeArrowheads="1"/>
          </p:cNvSpPr>
          <p:nvPr>
            <p:ph type="sldNum" sz="quarter"/>
          </p:nvPr>
        </p:nvSpPr>
        <p:spPr>
          <a:noFill/>
        </p:spPr>
        <p:txBody>
          <a:bodyPr/>
          <a:lstStyle>
            <a:lvl1pPr eaLnBrk="0">
              <a:tabLst>
                <a:tab pos="634643" algn="l"/>
                <a:tab pos="1269286" algn="l"/>
                <a:tab pos="1903929" algn="l"/>
                <a:tab pos="2538573" algn="l"/>
              </a:tabLst>
              <a:defRPr>
                <a:solidFill>
                  <a:schemeClr val="tx1"/>
                </a:solidFill>
                <a:latin typeface="Arial" charset="0"/>
                <a:ea typeface="Microsoft YaHei" charset="-122"/>
              </a:defRPr>
            </a:lvl1pPr>
            <a:lvl2pPr eaLnBrk="0">
              <a:tabLst>
                <a:tab pos="634643" algn="l"/>
                <a:tab pos="1269286" algn="l"/>
                <a:tab pos="1903929" algn="l"/>
                <a:tab pos="2538573" algn="l"/>
              </a:tabLst>
              <a:defRPr>
                <a:solidFill>
                  <a:schemeClr val="tx1"/>
                </a:solidFill>
                <a:latin typeface="Arial" charset="0"/>
                <a:ea typeface="Microsoft YaHei" charset="-122"/>
              </a:defRPr>
            </a:lvl2pPr>
            <a:lvl3pPr eaLnBrk="0">
              <a:tabLst>
                <a:tab pos="634643" algn="l"/>
                <a:tab pos="1269286" algn="l"/>
                <a:tab pos="1903929" algn="l"/>
                <a:tab pos="2538573" algn="l"/>
              </a:tabLst>
              <a:defRPr>
                <a:solidFill>
                  <a:schemeClr val="tx1"/>
                </a:solidFill>
                <a:latin typeface="Arial" charset="0"/>
                <a:ea typeface="Microsoft YaHei" charset="-122"/>
              </a:defRPr>
            </a:lvl3pPr>
            <a:lvl4pPr eaLnBrk="0">
              <a:tabLst>
                <a:tab pos="634643" algn="l"/>
                <a:tab pos="1269286" algn="l"/>
                <a:tab pos="1903929" algn="l"/>
                <a:tab pos="2538573" algn="l"/>
              </a:tabLst>
              <a:defRPr>
                <a:solidFill>
                  <a:schemeClr val="tx1"/>
                </a:solidFill>
                <a:latin typeface="Arial" charset="0"/>
                <a:ea typeface="Microsoft YaHei" charset="-122"/>
              </a:defRPr>
            </a:lvl4pPr>
            <a:lvl5pPr eaLnBrk="0">
              <a:tabLst>
                <a:tab pos="634643" algn="l"/>
                <a:tab pos="1269286" algn="l"/>
                <a:tab pos="1903929" algn="l"/>
                <a:tab pos="2538573" algn="l"/>
              </a:tabLst>
              <a:defRPr>
                <a:solidFill>
                  <a:schemeClr val="tx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9pPr>
          </a:lstStyle>
          <a:p>
            <a:pPr eaLnBrk="1">
              <a:buFont typeface="Times New Roman" pitchFamily="16" charset="0"/>
              <a:buNone/>
            </a:pPr>
            <a:fld id="{2C12EDF4-7B44-481F-9197-6CD564855EFB}" type="slidenum">
              <a:rPr lang="pl-PL" altLang="pl-PL">
                <a:solidFill>
                  <a:srgbClr val="000000"/>
                </a:solidFill>
                <a:latin typeface="Times New Roman" pitchFamily="16" charset="0"/>
              </a:rPr>
              <a:pPr eaLnBrk="1">
                <a:buFont typeface="Times New Roman" pitchFamily="16" charset="0"/>
                <a:buNone/>
              </a:pPr>
              <a:t>124</a:t>
            </a:fld>
            <a:endParaRPr lang="pl-PL" altLang="pl-PL">
              <a:solidFill>
                <a:srgbClr val="000000"/>
              </a:solidFill>
              <a:latin typeface="Times New Roman" pitchFamily="16" charset="0"/>
            </a:endParaRPr>
          </a:p>
        </p:txBody>
      </p:sp>
      <p:sp>
        <p:nvSpPr>
          <p:cNvPr id="54275"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6" name="Rectangle 2"/>
          <p:cNvSpPr txBox="1">
            <a:spLocks noGrp="1" noChangeArrowheads="1"/>
          </p:cNvSpPr>
          <p:nvPr>
            <p:ph type="body" idx="1"/>
          </p:nvPr>
        </p:nvSpPr>
        <p:spPr>
          <a:xfrm>
            <a:off x="685512" y="4343230"/>
            <a:ext cx="5486976" cy="4115139"/>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smtClean="0">
              <a:latin typeface="Times New Roman" pitchFamily="16"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6"/>
          <p:cNvSpPr>
            <a:spLocks noGrp="1" noChangeArrowheads="1"/>
          </p:cNvSpPr>
          <p:nvPr>
            <p:ph type="sldNum" sz="quarter"/>
          </p:nvPr>
        </p:nvSpPr>
        <p:spPr>
          <a:noFill/>
        </p:spPr>
        <p:txBody>
          <a:bodyPr/>
          <a:lstStyle>
            <a:lvl1pPr eaLnBrk="0">
              <a:tabLst>
                <a:tab pos="634643" algn="l"/>
                <a:tab pos="1269286" algn="l"/>
                <a:tab pos="1903929" algn="l"/>
                <a:tab pos="2538573" algn="l"/>
              </a:tabLst>
              <a:defRPr>
                <a:solidFill>
                  <a:schemeClr val="tx1"/>
                </a:solidFill>
                <a:latin typeface="Arial" charset="0"/>
                <a:ea typeface="Microsoft YaHei" charset="-122"/>
              </a:defRPr>
            </a:lvl1pPr>
            <a:lvl2pPr eaLnBrk="0">
              <a:tabLst>
                <a:tab pos="634643" algn="l"/>
                <a:tab pos="1269286" algn="l"/>
                <a:tab pos="1903929" algn="l"/>
                <a:tab pos="2538573" algn="l"/>
              </a:tabLst>
              <a:defRPr>
                <a:solidFill>
                  <a:schemeClr val="tx1"/>
                </a:solidFill>
                <a:latin typeface="Arial" charset="0"/>
                <a:ea typeface="Microsoft YaHei" charset="-122"/>
              </a:defRPr>
            </a:lvl2pPr>
            <a:lvl3pPr eaLnBrk="0">
              <a:tabLst>
                <a:tab pos="634643" algn="l"/>
                <a:tab pos="1269286" algn="l"/>
                <a:tab pos="1903929" algn="l"/>
                <a:tab pos="2538573" algn="l"/>
              </a:tabLst>
              <a:defRPr>
                <a:solidFill>
                  <a:schemeClr val="tx1"/>
                </a:solidFill>
                <a:latin typeface="Arial" charset="0"/>
                <a:ea typeface="Microsoft YaHei" charset="-122"/>
              </a:defRPr>
            </a:lvl3pPr>
            <a:lvl4pPr eaLnBrk="0">
              <a:tabLst>
                <a:tab pos="634643" algn="l"/>
                <a:tab pos="1269286" algn="l"/>
                <a:tab pos="1903929" algn="l"/>
                <a:tab pos="2538573" algn="l"/>
              </a:tabLst>
              <a:defRPr>
                <a:solidFill>
                  <a:schemeClr val="tx1"/>
                </a:solidFill>
                <a:latin typeface="Arial" charset="0"/>
                <a:ea typeface="Microsoft YaHei" charset="-122"/>
              </a:defRPr>
            </a:lvl4pPr>
            <a:lvl5pPr eaLnBrk="0">
              <a:tabLst>
                <a:tab pos="634643" algn="l"/>
                <a:tab pos="1269286" algn="l"/>
                <a:tab pos="1903929" algn="l"/>
                <a:tab pos="2538573" algn="l"/>
              </a:tabLst>
              <a:defRPr>
                <a:solidFill>
                  <a:schemeClr val="tx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9pPr>
          </a:lstStyle>
          <a:p>
            <a:pPr eaLnBrk="1">
              <a:buFont typeface="Times New Roman" pitchFamily="16" charset="0"/>
              <a:buNone/>
            </a:pPr>
            <a:fld id="{1F12C9E7-925A-4EB5-BFB3-9E750CC4799D}" type="slidenum">
              <a:rPr lang="pl-PL" altLang="pl-PL">
                <a:solidFill>
                  <a:srgbClr val="000000"/>
                </a:solidFill>
                <a:latin typeface="Times New Roman" pitchFamily="16" charset="0"/>
              </a:rPr>
              <a:pPr eaLnBrk="1">
                <a:buFont typeface="Times New Roman" pitchFamily="16" charset="0"/>
                <a:buNone/>
              </a:pPr>
              <a:t>125</a:t>
            </a:fld>
            <a:endParaRPr lang="pl-PL" altLang="pl-PL">
              <a:solidFill>
                <a:srgbClr val="000000"/>
              </a:solidFill>
              <a:latin typeface="Times New Roman" pitchFamily="16" charset="0"/>
            </a:endParaRPr>
          </a:p>
        </p:txBody>
      </p:sp>
      <p:sp>
        <p:nvSpPr>
          <p:cNvPr id="55299"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Rectangle 2"/>
          <p:cNvSpPr txBox="1">
            <a:spLocks noGrp="1" noChangeArrowheads="1"/>
          </p:cNvSpPr>
          <p:nvPr>
            <p:ph type="body" idx="1"/>
          </p:nvPr>
        </p:nvSpPr>
        <p:spPr>
          <a:xfrm>
            <a:off x="685512" y="4343230"/>
            <a:ext cx="5486976" cy="4115139"/>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smtClean="0">
              <a:latin typeface="Times New Roman" pitchFamily="16"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6"/>
          <p:cNvSpPr>
            <a:spLocks noGrp="1" noChangeArrowheads="1"/>
          </p:cNvSpPr>
          <p:nvPr>
            <p:ph type="sldNum" sz="quarter"/>
          </p:nvPr>
        </p:nvSpPr>
        <p:spPr>
          <a:noFill/>
        </p:spPr>
        <p:txBody>
          <a:bodyPr/>
          <a:lstStyle>
            <a:lvl1pPr eaLnBrk="0">
              <a:tabLst>
                <a:tab pos="634643" algn="l"/>
                <a:tab pos="1269286" algn="l"/>
                <a:tab pos="1903929" algn="l"/>
                <a:tab pos="2538573" algn="l"/>
              </a:tabLst>
              <a:defRPr>
                <a:solidFill>
                  <a:schemeClr val="tx1"/>
                </a:solidFill>
                <a:latin typeface="Arial" charset="0"/>
                <a:ea typeface="Microsoft YaHei" charset="-122"/>
              </a:defRPr>
            </a:lvl1pPr>
            <a:lvl2pPr eaLnBrk="0">
              <a:tabLst>
                <a:tab pos="634643" algn="l"/>
                <a:tab pos="1269286" algn="l"/>
                <a:tab pos="1903929" algn="l"/>
                <a:tab pos="2538573" algn="l"/>
              </a:tabLst>
              <a:defRPr>
                <a:solidFill>
                  <a:schemeClr val="tx1"/>
                </a:solidFill>
                <a:latin typeface="Arial" charset="0"/>
                <a:ea typeface="Microsoft YaHei" charset="-122"/>
              </a:defRPr>
            </a:lvl2pPr>
            <a:lvl3pPr eaLnBrk="0">
              <a:tabLst>
                <a:tab pos="634643" algn="l"/>
                <a:tab pos="1269286" algn="l"/>
                <a:tab pos="1903929" algn="l"/>
                <a:tab pos="2538573" algn="l"/>
              </a:tabLst>
              <a:defRPr>
                <a:solidFill>
                  <a:schemeClr val="tx1"/>
                </a:solidFill>
                <a:latin typeface="Arial" charset="0"/>
                <a:ea typeface="Microsoft YaHei" charset="-122"/>
              </a:defRPr>
            </a:lvl3pPr>
            <a:lvl4pPr eaLnBrk="0">
              <a:tabLst>
                <a:tab pos="634643" algn="l"/>
                <a:tab pos="1269286" algn="l"/>
                <a:tab pos="1903929" algn="l"/>
                <a:tab pos="2538573" algn="l"/>
              </a:tabLst>
              <a:defRPr>
                <a:solidFill>
                  <a:schemeClr val="tx1"/>
                </a:solidFill>
                <a:latin typeface="Arial" charset="0"/>
                <a:ea typeface="Microsoft YaHei" charset="-122"/>
              </a:defRPr>
            </a:lvl4pPr>
            <a:lvl5pPr eaLnBrk="0">
              <a:tabLst>
                <a:tab pos="634643" algn="l"/>
                <a:tab pos="1269286" algn="l"/>
                <a:tab pos="1903929" algn="l"/>
                <a:tab pos="2538573" algn="l"/>
              </a:tabLst>
              <a:defRPr>
                <a:solidFill>
                  <a:schemeClr val="tx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9pPr>
          </a:lstStyle>
          <a:p>
            <a:pPr eaLnBrk="1">
              <a:buFont typeface="Times New Roman" pitchFamily="16" charset="0"/>
              <a:buNone/>
            </a:pPr>
            <a:fld id="{9FA00D77-CB01-4247-9236-FD058F1EA4BF}" type="slidenum">
              <a:rPr lang="pl-PL" altLang="pl-PL">
                <a:solidFill>
                  <a:srgbClr val="000000"/>
                </a:solidFill>
                <a:latin typeface="Times New Roman" pitchFamily="16" charset="0"/>
              </a:rPr>
              <a:pPr eaLnBrk="1">
                <a:buFont typeface="Times New Roman" pitchFamily="16" charset="0"/>
                <a:buNone/>
              </a:pPr>
              <a:t>126</a:t>
            </a:fld>
            <a:endParaRPr lang="pl-PL" altLang="pl-PL">
              <a:solidFill>
                <a:srgbClr val="000000"/>
              </a:solidFill>
              <a:latin typeface="Times New Roman" pitchFamily="16" charset="0"/>
            </a:endParaRPr>
          </a:p>
        </p:txBody>
      </p:sp>
      <p:sp>
        <p:nvSpPr>
          <p:cNvPr id="56323"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4" name="Rectangle 2"/>
          <p:cNvSpPr txBox="1">
            <a:spLocks noGrp="1" noChangeArrowheads="1"/>
          </p:cNvSpPr>
          <p:nvPr>
            <p:ph type="body" idx="1"/>
          </p:nvPr>
        </p:nvSpPr>
        <p:spPr>
          <a:xfrm>
            <a:off x="685512" y="4343230"/>
            <a:ext cx="5486976" cy="4115139"/>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smtClean="0">
              <a:latin typeface="Times New Roman" pitchFamily="16"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10"/>
          </p:nvPr>
        </p:nvSpPr>
        <p:spPr/>
        <p:txBody>
          <a:bodyPr/>
          <a:lstStyle/>
          <a:p>
            <a:fld id="{BF7B1E01-F027-4CFA-B76F-99C0CBBEE1F1}" type="slidenum">
              <a:rPr lang="pl-PL" smtClean="0">
                <a:solidFill>
                  <a:prstClr val="black"/>
                </a:solidFill>
              </a:rPr>
              <a:pPr/>
              <a:t>83</a:t>
            </a:fld>
            <a:endParaRPr lang="pl-PL">
              <a:solidFill>
                <a:prstClr val="black"/>
              </a:solidFill>
            </a:endParaRPr>
          </a:p>
        </p:txBody>
      </p:sp>
    </p:spTree>
    <p:extLst>
      <p:ext uri="{BB962C8B-B14F-4D97-AF65-F5344CB8AC3E}">
        <p14:creationId xmlns:p14="http://schemas.microsoft.com/office/powerpoint/2010/main" val="2534706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6"/>
          <p:cNvSpPr>
            <a:spLocks noGrp="1" noChangeArrowheads="1"/>
          </p:cNvSpPr>
          <p:nvPr>
            <p:ph type="sldNum" sz="quarter"/>
          </p:nvPr>
        </p:nvSpPr>
        <p:spPr>
          <a:noFill/>
        </p:spPr>
        <p:txBody>
          <a:bodyPr/>
          <a:lstStyle>
            <a:lvl1pPr eaLnBrk="0">
              <a:tabLst>
                <a:tab pos="634643" algn="l"/>
                <a:tab pos="1269286" algn="l"/>
                <a:tab pos="1903929" algn="l"/>
                <a:tab pos="2538573" algn="l"/>
              </a:tabLst>
              <a:defRPr>
                <a:solidFill>
                  <a:schemeClr val="tx1"/>
                </a:solidFill>
                <a:latin typeface="Arial" charset="0"/>
                <a:ea typeface="Microsoft YaHei" charset="-122"/>
              </a:defRPr>
            </a:lvl1pPr>
            <a:lvl2pPr eaLnBrk="0">
              <a:tabLst>
                <a:tab pos="634643" algn="l"/>
                <a:tab pos="1269286" algn="l"/>
                <a:tab pos="1903929" algn="l"/>
                <a:tab pos="2538573" algn="l"/>
              </a:tabLst>
              <a:defRPr>
                <a:solidFill>
                  <a:schemeClr val="tx1"/>
                </a:solidFill>
                <a:latin typeface="Arial" charset="0"/>
                <a:ea typeface="Microsoft YaHei" charset="-122"/>
              </a:defRPr>
            </a:lvl2pPr>
            <a:lvl3pPr eaLnBrk="0">
              <a:tabLst>
                <a:tab pos="634643" algn="l"/>
                <a:tab pos="1269286" algn="l"/>
                <a:tab pos="1903929" algn="l"/>
                <a:tab pos="2538573" algn="l"/>
              </a:tabLst>
              <a:defRPr>
                <a:solidFill>
                  <a:schemeClr val="tx1"/>
                </a:solidFill>
                <a:latin typeface="Arial" charset="0"/>
                <a:ea typeface="Microsoft YaHei" charset="-122"/>
              </a:defRPr>
            </a:lvl3pPr>
            <a:lvl4pPr eaLnBrk="0">
              <a:tabLst>
                <a:tab pos="634643" algn="l"/>
                <a:tab pos="1269286" algn="l"/>
                <a:tab pos="1903929" algn="l"/>
                <a:tab pos="2538573" algn="l"/>
              </a:tabLst>
              <a:defRPr>
                <a:solidFill>
                  <a:schemeClr val="tx1"/>
                </a:solidFill>
                <a:latin typeface="Arial" charset="0"/>
                <a:ea typeface="Microsoft YaHei" charset="-122"/>
              </a:defRPr>
            </a:lvl4pPr>
            <a:lvl5pPr eaLnBrk="0">
              <a:tabLst>
                <a:tab pos="634643" algn="l"/>
                <a:tab pos="1269286" algn="l"/>
                <a:tab pos="1903929" algn="l"/>
                <a:tab pos="2538573" algn="l"/>
              </a:tabLst>
              <a:defRPr>
                <a:solidFill>
                  <a:schemeClr val="tx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634643" algn="l"/>
                <a:tab pos="1269286" algn="l"/>
                <a:tab pos="1903929" algn="l"/>
                <a:tab pos="2538573" algn="l"/>
              </a:tabLst>
              <a:defRPr>
                <a:solidFill>
                  <a:schemeClr val="tx1"/>
                </a:solidFill>
                <a:latin typeface="Arial" charset="0"/>
                <a:ea typeface="Microsoft YaHei" charset="-122"/>
              </a:defRPr>
            </a:lvl9pPr>
          </a:lstStyle>
          <a:p>
            <a:pPr eaLnBrk="1">
              <a:buFont typeface="Times New Roman" pitchFamily="16" charset="0"/>
              <a:buNone/>
            </a:pPr>
            <a:fld id="{1123E916-F760-431A-965F-296425BCC8B6}" type="slidenum">
              <a:rPr lang="pl-PL" altLang="pl-PL">
                <a:solidFill>
                  <a:srgbClr val="000000"/>
                </a:solidFill>
                <a:latin typeface="Times New Roman" pitchFamily="16" charset="0"/>
              </a:rPr>
              <a:pPr eaLnBrk="1">
                <a:buFont typeface="Times New Roman" pitchFamily="16" charset="0"/>
                <a:buNone/>
              </a:pPr>
              <a:t>129</a:t>
            </a:fld>
            <a:endParaRPr lang="pl-PL" altLang="pl-PL">
              <a:solidFill>
                <a:srgbClr val="000000"/>
              </a:solidFill>
              <a:latin typeface="Times New Roman" pitchFamily="16" charset="0"/>
            </a:endParaRPr>
          </a:p>
        </p:txBody>
      </p:sp>
      <p:sp>
        <p:nvSpPr>
          <p:cNvPr id="58371"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2" name="Rectangle 2"/>
          <p:cNvSpPr txBox="1">
            <a:spLocks noGrp="1" noChangeArrowheads="1"/>
          </p:cNvSpPr>
          <p:nvPr>
            <p:ph type="body" idx="1"/>
          </p:nvPr>
        </p:nvSpPr>
        <p:spPr>
          <a:xfrm>
            <a:off x="685512" y="4343230"/>
            <a:ext cx="5486976" cy="4115139"/>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smtClean="0">
              <a:latin typeface="Times New Roman" pitchFamily="16"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10"/>
          </p:nvPr>
        </p:nvSpPr>
        <p:spPr/>
        <p:txBody>
          <a:bodyPr/>
          <a:lstStyle/>
          <a:p>
            <a:fld id="{BF7B1E01-F027-4CFA-B76F-99C0CBBEE1F1}" type="slidenum">
              <a:rPr lang="pl-PL" smtClean="0">
                <a:solidFill>
                  <a:prstClr val="black"/>
                </a:solidFill>
              </a:rPr>
              <a:pPr/>
              <a:t>84</a:t>
            </a:fld>
            <a:endParaRPr lang="pl-PL">
              <a:solidFill>
                <a:prstClr val="black"/>
              </a:solidFill>
            </a:endParaRPr>
          </a:p>
        </p:txBody>
      </p:sp>
    </p:spTree>
    <p:extLst>
      <p:ext uri="{BB962C8B-B14F-4D97-AF65-F5344CB8AC3E}">
        <p14:creationId xmlns:p14="http://schemas.microsoft.com/office/powerpoint/2010/main" val="2534706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10"/>
          </p:nvPr>
        </p:nvSpPr>
        <p:spPr/>
        <p:txBody>
          <a:bodyPr/>
          <a:lstStyle/>
          <a:p>
            <a:fld id="{BF7B1E01-F027-4CFA-B76F-99C0CBBEE1F1}" type="slidenum">
              <a:rPr lang="pl-PL" smtClean="0">
                <a:solidFill>
                  <a:prstClr val="black"/>
                </a:solidFill>
              </a:rPr>
              <a:pPr/>
              <a:t>85</a:t>
            </a:fld>
            <a:endParaRPr lang="pl-PL">
              <a:solidFill>
                <a:prstClr val="black"/>
              </a:solidFill>
            </a:endParaRPr>
          </a:p>
        </p:txBody>
      </p:sp>
    </p:spTree>
    <p:extLst>
      <p:ext uri="{BB962C8B-B14F-4D97-AF65-F5344CB8AC3E}">
        <p14:creationId xmlns:p14="http://schemas.microsoft.com/office/powerpoint/2010/main" val="2534706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CEAF29B-87E0-455B-BAC5-73E6FB063196}" type="slidenum">
              <a:rPr lang="pl-PL" altLang="pl-PL"/>
              <a:pPr/>
              <a:t>95</a:t>
            </a:fld>
            <a:endParaRPr lang="pl-PL" altLang="pl-PL"/>
          </a:p>
        </p:txBody>
      </p:sp>
      <p:sp>
        <p:nvSpPr>
          <p:cNvPr id="22529"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B819ACC-0678-4559-8CF5-40209C3CE76B}" type="slidenum">
              <a:rPr lang="pl-PL" altLang="pl-PL"/>
              <a:pPr/>
              <a:t>96</a:t>
            </a:fld>
            <a:endParaRPr lang="pl-PL" altLang="pl-PL"/>
          </a:p>
        </p:txBody>
      </p:sp>
      <p:sp>
        <p:nvSpPr>
          <p:cNvPr id="23553"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4"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53468D1-0578-4EE8-971B-0B7CA998C628}" type="slidenum">
              <a:rPr lang="pl-PL" altLang="pl-PL"/>
              <a:pPr/>
              <a:t>97</a:t>
            </a:fld>
            <a:endParaRPr lang="pl-PL" altLang="pl-PL"/>
          </a:p>
        </p:txBody>
      </p:sp>
      <p:sp>
        <p:nvSpPr>
          <p:cNvPr id="24577"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A5BEA45-CE1F-43FD-BDBD-51EF8A9A2C0C}" type="slidenum">
              <a:rPr lang="pl-PL" altLang="pl-PL"/>
              <a:pPr/>
              <a:t>98</a:t>
            </a:fld>
            <a:endParaRPr lang="pl-PL" altLang="pl-PL"/>
          </a:p>
        </p:txBody>
      </p:sp>
      <p:sp>
        <p:nvSpPr>
          <p:cNvPr id="25601" name="Rectangle 1"/>
          <p:cNvSpPr txBox="1">
            <a:spLocks noGrp="1" noRot="1" noChangeAspect="1" noChangeArrowheads="1"/>
          </p:cNvSpPr>
          <p:nvPr>
            <p:ph type="sldImg"/>
          </p:nvPr>
        </p:nvSpPr>
        <p:spPr bwMode="auto">
          <a:xfrm>
            <a:off x="1143000" y="695325"/>
            <a:ext cx="4570413"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Rectangle 2"/>
          <p:cNvSpPr txBox="1">
            <a:spLocks noGrp="1" noChangeArrowheads="1"/>
          </p:cNvSpPr>
          <p:nvPr>
            <p:ph type="body" idx="1"/>
          </p:nvPr>
        </p:nvSpPr>
        <p:spPr bwMode="auto">
          <a:xfrm>
            <a:off x="685512" y="4343230"/>
            <a:ext cx="5486976" cy="411513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17EB3DE8-5B3B-4C8D-ABA8-25B454425444}" type="datetimeFigureOut">
              <a:rPr lang="pl-PL" smtClean="0"/>
              <a:t>2015-10-01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3FFAFC4D-B801-4C79-A482-B2B39894CFA6}" type="slidenum">
              <a:rPr lang="pl-PL" smtClean="0"/>
              <a:t>‹#›</a:t>
            </a:fld>
            <a:endParaRPr lang="pl-PL"/>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pl-PL" smtClean="0"/>
              <a:t>Kliknij, aby edytować styl</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17EB3DE8-5B3B-4C8D-ABA8-25B454425444}" type="datetimeFigureOut">
              <a:rPr lang="pl-PL" smtClean="0"/>
              <a:t>2015-10-01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3FFAFC4D-B801-4C79-A482-B2B39894CFA6}" type="slidenum">
              <a:rPr lang="pl-PL" smtClean="0"/>
              <a:t>‹#›</a:t>
            </a:fld>
            <a:endParaRPr lang="pl-PL"/>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pl-PL" smtClean="0"/>
              <a:t>Kliknij, aby edytować styl</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17EB3DE8-5B3B-4C8D-ABA8-25B454425444}" type="datetimeFigureOut">
              <a:rPr lang="pl-PL" smtClean="0"/>
              <a:t>2015-10-01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3FFAFC4D-B801-4C79-A482-B2B39894CFA6}" type="slidenum">
              <a:rPr lang="pl-PL" smtClean="0"/>
              <a:t>‹#›</a:t>
            </a:fld>
            <a:endParaRPr lang="pl-PL"/>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ytuł, tekst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457200" y="381000"/>
            <a:ext cx="8229600" cy="1371600"/>
          </a:xfrm>
        </p:spPr>
        <p:txBody>
          <a:bodyPr/>
          <a:lstStyle/>
          <a:p>
            <a:r>
              <a:rPr lang="pl-PL" smtClean="0"/>
              <a:t>Kliknij, aby edytować styl</a:t>
            </a:r>
            <a:endParaRPr lang="pl-PL"/>
          </a:p>
        </p:txBody>
      </p:sp>
      <p:sp>
        <p:nvSpPr>
          <p:cNvPr id="3" name="Symbol zastępczy tekstu 2"/>
          <p:cNvSpPr>
            <a:spLocks noGrp="1"/>
          </p:cNvSpPr>
          <p:nvPr>
            <p:ph type="body" sz="half" idx="1"/>
          </p:nvPr>
        </p:nvSpPr>
        <p:spPr>
          <a:xfrm>
            <a:off x="457200" y="1981200"/>
            <a:ext cx="4038600" cy="411480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981200"/>
            <a:ext cx="4038600" cy="411480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a:xfrm>
            <a:off x="457200" y="6245225"/>
            <a:ext cx="2133600" cy="476250"/>
          </a:xfrm>
        </p:spPr>
        <p:txBody>
          <a:bodyPr/>
          <a:lstStyle>
            <a:lvl1pPr>
              <a:defRPr/>
            </a:lvl1pPr>
          </a:lstStyle>
          <a:p>
            <a:endParaRPr lang="pl-PL" altLang="pl-PL"/>
          </a:p>
        </p:txBody>
      </p:sp>
      <p:sp>
        <p:nvSpPr>
          <p:cNvPr id="6" name="Symbol zastępczy stopki 5"/>
          <p:cNvSpPr>
            <a:spLocks noGrp="1"/>
          </p:cNvSpPr>
          <p:nvPr>
            <p:ph type="ftr" sz="quarter" idx="11"/>
          </p:nvPr>
        </p:nvSpPr>
        <p:spPr>
          <a:xfrm>
            <a:off x="3124200" y="6245225"/>
            <a:ext cx="2895600" cy="476250"/>
          </a:xfrm>
        </p:spPr>
        <p:txBody>
          <a:bodyPr/>
          <a:lstStyle>
            <a:lvl1pPr>
              <a:defRPr/>
            </a:lvl1pPr>
          </a:lstStyle>
          <a:p>
            <a:endParaRPr lang="pl-PL" altLang="pl-PL"/>
          </a:p>
        </p:txBody>
      </p:sp>
      <p:sp>
        <p:nvSpPr>
          <p:cNvPr id="7" name="Symbol zastępczy numeru slajdu 6"/>
          <p:cNvSpPr>
            <a:spLocks noGrp="1"/>
          </p:cNvSpPr>
          <p:nvPr>
            <p:ph type="sldNum" sz="quarter" idx="12"/>
          </p:nvPr>
        </p:nvSpPr>
        <p:spPr>
          <a:xfrm>
            <a:off x="6553200" y="6245225"/>
            <a:ext cx="2133600" cy="476250"/>
          </a:xfrm>
        </p:spPr>
        <p:txBody>
          <a:bodyPr/>
          <a:lstStyle>
            <a:lvl1pPr>
              <a:defRPr/>
            </a:lvl1pPr>
          </a:lstStyle>
          <a:p>
            <a:fld id="{1DEF69C7-95F4-4873-8AB0-3C499E13E05F}" type="slidenum">
              <a:rPr lang="pl-PL" altLang="pl-PL"/>
              <a:pPr/>
              <a:t>‹#›</a:t>
            </a:fld>
            <a:endParaRPr lang="pl-PL" altLang="pl-PL"/>
          </a:p>
        </p:txBody>
      </p:sp>
    </p:spTree>
    <p:extLst>
      <p:ext uri="{BB962C8B-B14F-4D97-AF65-F5344CB8AC3E}">
        <p14:creationId xmlns:p14="http://schemas.microsoft.com/office/powerpoint/2010/main" val="1887541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ytuł, tekst i 2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457200" y="381000"/>
            <a:ext cx="8229600" cy="1371600"/>
          </a:xfrm>
        </p:spPr>
        <p:txBody>
          <a:bodyPr/>
          <a:lstStyle/>
          <a:p>
            <a:r>
              <a:rPr lang="pl-PL" smtClean="0"/>
              <a:t>Kliknij, aby edytować styl</a:t>
            </a:r>
            <a:endParaRPr lang="pl-PL"/>
          </a:p>
        </p:txBody>
      </p:sp>
      <p:sp>
        <p:nvSpPr>
          <p:cNvPr id="3" name="Symbol zastępczy tekstu 2"/>
          <p:cNvSpPr>
            <a:spLocks noGrp="1"/>
          </p:cNvSpPr>
          <p:nvPr>
            <p:ph type="body" sz="half" idx="1"/>
          </p:nvPr>
        </p:nvSpPr>
        <p:spPr>
          <a:xfrm>
            <a:off x="457200" y="1981200"/>
            <a:ext cx="4038600" cy="411480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quarter" idx="2"/>
          </p:nvPr>
        </p:nvSpPr>
        <p:spPr>
          <a:xfrm>
            <a:off x="4648200" y="1981200"/>
            <a:ext cx="4038600" cy="198120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zawartości 4"/>
          <p:cNvSpPr>
            <a:spLocks noGrp="1"/>
          </p:cNvSpPr>
          <p:nvPr>
            <p:ph sz="quarter" idx="3"/>
          </p:nvPr>
        </p:nvSpPr>
        <p:spPr>
          <a:xfrm>
            <a:off x="4648200" y="4114800"/>
            <a:ext cx="4038600" cy="198120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daty 5"/>
          <p:cNvSpPr>
            <a:spLocks noGrp="1"/>
          </p:cNvSpPr>
          <p:nvPr>
            <p:ph type="dt" sz="half" idx="10"/>
          </p:nvPr>
        </p:nvSpPr>
        <p:spPr>
          <a:xfrm>
            <a:off x="457200" y="6245225"/>
            <a:ext cx="2133600" cy="476250"/>
          </a:xfrm>
        </p:spPr>
        <p:txBody>
          <a:bodyPr/>
          <a:lstStyle>
            <a:lvl1pPr>
              <a:defRPr/>
            </a:lvl1pPr>
          </a:lstStyle>
          <a:p>
            <a:endParaRPr lang="pl-PL" altLang="pl-PL"/>
          </a:p>
        </p:txBody>
      </p:sp>
      <p:sp>
        <p:nvSpPr>
          <p:cNvPr id="7" name="Symbol zastępczy stopki 6"/>
          <p:cNvSpPr>
            <a:spLocks noGrp="1"/>
          </p:cNvSpPr>
          <p:nvPr>
            <p:ph type="ftr" sz="quarter" idx="11"/>
          </p:nvPr>
        </p:nvSpPr>
        <p:spPr>
          <a:xfrm>
            <a:off x="3124200" y="6245225"/>
            <a:ext cx="2895600" cy="476250"/>
          </a:xfrm>
        </p:spPr>
        <p:txBody>
          <a:bodyPr/>
          <a:lstStyle>
            <a:lvl1pPr>
              <a:defRPr/>
            </a:lvl1pPr>
          </a:lstStyle>
          <a:p>
            <a:endParaRPr lang="pl-PL" altLang="pl-PL"/>
          </a:p>
        </p:txBody>
      </p:sp>
      <p:sp>
        <p:nvSpPr>
          <p:cNvPr id="8" name="Symbol zastępczy numeru slajdu 7"/>
          <p:cNvSpPr>
            <a:spLocks noGrp="1"/>
          </p:cNvSpPr>
          <p:nvPr>
            <p:ph type="sldNum" sz="quarter" idx="12"/>
          </p:nvPr>
        </p:nvSpPr>
        <p:spPr>
          <a:xfrm>
            <a:off x="6553200" y="6245225"/>
            <a:ext cx="2133600" cy="476250"/>
          </a:xfrm>
        </p:spPr>
        <p:txBody>
          <a:bodyPr/>
          <a:lstStyle>
            <a:lvl1pPr>
              <a:defRPr/>
            </a:lvl1pPr>
          </a:lstStyle>
          <a:p>
            <a:fld id="{16D009A0-7051-4E4A-B8EC-33F94CF774ED}" type="slidenum">
              <a:rPr lang="pl-PL" altLang="pl-PL"/>
              <a:pPr/>
              <a:t>‹#›</a:t>
            </a:fld>
            <a:endParaRPr lang="pl-PL" altLang="pl-PL"/>
          </a:p>
        </p:txBody>
      </p:sp>
    </p:spTree>
    <p:extLst>
      <p:ext uri="{BB962C8B-B14F-4D97-AF65-F5344CB8AC3E}">
        <p14:creationId xmlns:p14="http://schemas.microsoft.com/office/powerpoint/2010/main" val="3266639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Układ niestandardowy">
    <p:spTree>
      <p:nvGrpSpPr>
        <p:cNvPr id="1" name=""/>
        <p:cNvGrpSpPr/>
        <p:nvPr/>
      </p:nvGrpSpPr>
      <p:grpSpPr>
        <a:xfrm>
          <a:off x="0" y="0"/>
          <a:ext cx="0" cy="0"/>
          <a:chOff x="0" y="0"/>
          <a:chExt cx="0" cy="0"/>
        </a:xfrm>
      </p:grpSpPr>
      <p:sp>
        <p:nvSpPr>
          <p:cNvPr id="2" name="Tytuł 1"/>
          <p:cNvSpPr>
            <a:spLocks noGrp="1"/>
          </p:cNvSpPr>
          <p:nvPr>
            <p:ph type="title"/>
          </p:nvPr>
        </p:nvSpPr>
        <p:spPr>
          <a:xfrm>
            <a:off x="456481" y="273629"/>
            <a:ext cx="8226720" cy="1143480"/>
          </a:xfrm>
        </p:spPr>
        <p:txBody>
          <a:bodyPr/>
          <a:lstStyle/>
          <a:p>
            <a:r>
              <a:rPr lang="pl-PL" smtClean="0"/>
              <a:t>Kliknij, aby edytować styl</a:t>
            </a:r>
            <a:endParaRPr lang="pl-PL"/>
          </a:p>
        </p:txBody>
      </p:sp>
      <p:sp>
        <p:nvSpPr>
          <p:cNvPr id="3" name="Symbol zastępczy daty 2"/>
          <p:cNvSpPr>
            <a:spLocks noGrp="1"/>
          </p:cNvSpPr>
          <p:nvPr>
            <p:ph type="dt" idx="10"/>
          </p:nvPr>
        </p:nvSpPr>
        <p:spPr>
          <a:xfrm>
            <a:off x="456481" y="6247376"/>
            <a:ext cx="2128320" cy="470930"/>
          </a:xfrm>
        </p:spPr>
        <p:txBody>
          <a:bodyPr/>
          <a:lstStyle>
            <a:lvl1pPr>
              <a:defRPr/>
            </a:lvl1pPr>
          </a:lstStyle>
          <a:p>
            <a:endParaRPr lang="pl-PL" altLang="pl-PL"/>
          </a:p>
        </p:txBody>
      </p:sp>
      <p:sp>
        <p:nvSpPr>
          <p:cNvPr id="4" name="Symbol zastępczy stopki 3"/>
          <p:cNvSpPr>
            <a:spLocks noGrp="1"/>
          </p:cNvSpPr>
          <p:nvPr>
            <p:ph type="ftr" idx="11"/>
          </p:nvPr>
        </p:nvSpPr>
        <p:spPr>
          <a:xfrm>
            <a:off x="3127680" y="6247376"/>
            <a:ext cx="2897280" cy="470930"/>
          </a:xfrm>
        </p:spPr>
        <p:txBody>
          <a:bodyPr/>
          <a:lstStyle>
            <a:lvl1pPr>
              <a:defRPr/>
            </a:lvl1pPr>
          </a:lstStyle>
          <a:p>
            <a:endParaRPr lang="pl-PL" altLang="pl-PL"/>
          </a:p>
        </p:txBody>
      </p:sp>
      <p:sp>
        <p:nvSpPr>
          <p:cNvPr id="5" name="Symbol zastępczy numeru slajdu 4"/>
          <p:cNvSpPr>
            <a:spLocks noGrp="1"/>
          </p:cNvSpPr>
          <p:nvPr>
            <p:ph type="sldNum" idx="12"/>
          </p:nvPr>
        </p:nvSpPr>
        <p:spPr>
          <a:xfrm>
            <a:off x="6556321" y="6247376"/>
            <a:ext cx="2128320" cy="470930"/>
          </a:xfrm>
        </p:spPr>
        <p:txBody>
          <a:bodyPr/>
          <a:lstStyle>
            <a:lvl1pPr>
              <a:defRPr/>
            </a:lvl1pPr>
          </a:lstStyle>
          <a:p>
            <a:fld id="{4E4DEAB8-BF96-4B35-84A1-5650BEF48FF7}" type="slidenum">
              <a:rPr lang="pl-PL" altLang="pl-PL"/>
              <a:pPr/>
              <a:t>‹#›</a:t>
            </a:fld>
            <a:endParaRPr lang="pl-PL" altLang="pl-PL"/>
          </a:p>
        </p:txBody>
      </p:sp>
    </p:spTree>
    <p:extLst>
      <p:ext uri="{BB962C8B-B14F-4D97-AF65-F5344CB8AC3E}">
        <p14:creationId xmlns:p14="http://schemas.microsoft.com/office/powerpoint/2010/main" val="4144078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ytuł, zawartość i tekst">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648200" y="1600200"/>
            <a:ext cx="4038600" cy="4525963"/>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a:xfrm>
            <a:off x="457200" y="6245225"/>
            <a:ext cx="2133600" cy="476250"/>
          </a:xfrm>
        </p:spPr>
        <p:txBody>
          <a:bodyPr/>
          <a:lstStyle>
            <a:lvl1pPr>
              <a:defRPr/>
            </a:lvl1pPr>
          </a:lstStyle>
          <a:p>
            <a:endParaRPr lang="pl-PL" altLang="pl-PL"/>
          </a:p>
        </p:txBody>
      </p:sp>
      <p:sp>
        <p:nvSpPr>
          <p:cNvPr id="6" name="Symbol zastępczy stopki 5"/>
          <p:cNvSpPr>
            <a:spLocks noGrp="1"/>
          </p:cNvSpPr>
          <p:nvPr>
            <p:ph type="ftr" sz="quarter" idx="11"/>
          </p:nvPr>
        </p:nvSpPr>
        <p:spPr>
          <a:xfrm>
            <a:off x="3124200" y="6245225"/>
            <a:ext cx="2895600" cy="476250"/>
          </a:xfrm>
        </p:spPr>
        <p:txBody>
          <a:bodyPr/>
          <a:lstStyle>
            <a:lvl1pPr>
              <a:defRPr/>
            </a:lvl1pPr>
          </a:lstStyle>
          <a:p>
            <a:endParaRPr lang="pl-PL" altLang="pl-PL"/>
          </a:p>
        </p:txBody>
      </p:sp>
      <p:sp>
        <p:nvSpPr>
          <p:cNvPr id="7" name="Symbol zastępczy numeru slajdu 6"/>
          <p:cNvSpPr>
            <a:spLocks noGrp="1"/>
          </p:cNvSpPr>
          <p:nvPr>
            <p:ph type="sldNum" sz="quarter" idx="12"/>
          </p:nvPr>
        </p:nvSpPr>
        <p:spPr>
          <a:xfrm>
            <a:off x="6553200" y="6245225"/>
            <a:ext cx="2133600" cy="476250"/>
          </a:xfrm>
        </p:spPr>
        <p:txBody>
          <a:bodyPr/>
          <a:lstStyle>
            <a:lvl1pPr>
              <a:defRPr/>
            </a:lvl1pPr>
          </a:lstStyle>
          <a:p>
            <a:fld id="{7C9411FA-4068-48E5-8A54-8DA5C5CEE283}" type="slidenum">
              <a:rPr lang="pl-PL" altLang="pl-PL"/>
              <a:pPr/>
              <a:t>‹#›</a:t>
            </a:fld>
            <a:endParaRPr lang="pl-PL" altLang="pl-PL"/>
          </a:p>
        </p:txBody>
      </p:sp>
    </p:spTree>
    <p:extLst>
      <p:ext uri="{BB962C8B-B14F-4D97-AF65-F5344CB8AC3E}">
        <p14:creationId xmlns:p14="http://schemas.microsoft.com/office/powerpoint/2010/main" val="1156431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Ref idx="1002">
        <a:schemeClr val="bg2"/>
      </p:bgRef>
    </p:bg>
    <p:spTree>
      <p:nvGrpSpPr>
        <p:cNvPr id="1" name=""/>
        <p:cNvGrpSpPr/>
        <p:nvPr/>
      </p:nvGrpSpPr>
      <p:grpSpPr>
        <a:xfrm>
          <a:off x="0" y="0"/>
          <a:ext cx="0" cy="0"/>
          <a:chOff x="0" y="0"/>
          <a:chExt cx="0" cy="0"/>
        </a:xfrm>
      </p:grpSpPr>
      <p:sp>
        <p:nvSpPr>
          <p:cNvPr id="7" name="Dowolny kształt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white"/>
              </a:solidFill>
            </a:endParaRPr>
          </a:p>
        </p:txBody>
      </p:sp>
      <p:sp>
        <p:nvSpPr>
          <p:cNvPr id="8" name="Dowolny kształt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white"/>
              </a:solidFill>
            </a:endParaRPr>
          </a:p>
        </p:txBody>
      </p:sp>
      <p:sp>
        <p:nvSpPr>
          <p:cNvPr id="9" name="Tytuł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l-PL" smtClean="0"/>
              <a:t>Kliknij, aby edytować styl</a:t>
            </a:r>
            <a:endParaRPr kumimoji="0" lang="en-US"/>
          </a:p>
        </p:txBody>
      </p:sp>
      <p:sp>
        <p:nvSpPr>
          <p:cNvPr id="17" name="Podtytuł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l-PL" smtClean="0"/>
              <a:t>Kliknij, aby edytować styl wzorca podtytułu</a:t>
            </a:r>
            <a:endParaRPr kumimoji="0" lang="en-US"/>
          </a:p>
        </p:txBody>
      </p:sp>
      <p:sp>
        <p:nvSpPr>
          <p:cNvPr id="30" name="Symbol zastępczy daty 29"/>
          <p:cNvSpPr>
            <a:spLocks noGrp="1"/>
          </p:cNvSpPr>
          <p:nvPr>
            <p:ph type="dt" sz="half" idx="10"/>
          </p:nvPr>
        </p:nvSpPr>
        <p:spPr/>
        <p:txBody>
          <a:bodyPr/>
          <a:lstStyle/>
          <a:p>
            <a:fld id="{B690D3D3-ABAE-43B6-9F48-7777AF3BF30A}" type="datetimeFigureOut">
              <a:rPr lang="pl-PL" smtClean="0">
                <a:solidFill>
                  <a:srgbClr val="D4D2D0">
                    <a:shade val="50000"/>
                  </a:srgbClr>
                </a:solidFill>
              </a:rPr>
              <a:pPr/>
              <a:t>2015-10-01</a:t>
            </a:fld>
            <a:endParaRPr lang="pl-PL">
              <a:solidFill>
                <a:srgbClr val="D4D2D0">
                  <a:shade val="50000"/>
                </a:srgbClr>
              </a:solidFill>
            </a:endParaRPr>
          </a:p>
        </p:txBody>
      </p:sp>
      <p:sp>
        <p:nvSpPr>
          <p:cNvPr id="19" name="Symbol zastępczy stopki 18"/>
          <p:cNvSpPr>
            <a:spLocks noGrp="1"/>
          </p:cNvSpPr>
          <p:nvPr>
            <p:ph type="ftr" sz="quarter" idx="11"/>
          </p:nvPr>
        </p:nvSpPr>
        <p:spPr/>
        <p:txBody>
          <a:bodyPr/>
          <a:lstStyle/>
          <a:p>
            <a:endParaRPr lang="pl-PL">
              <a:solidFill>
                <a:srgbClr val="D4D2D0">
                  <a:shade val="50000"/>
                </a:srgbClr>
              </a:solidFill>
            </a:endParaRPr>
          </a:p>
        </p:txBody>
      </p:sp>
      <p:sp>
        <p:nvSpPr>
          <p:cNvPr id="27" name="Symbol zastępczy numeru slajdu 26"/>
          <p:cNvSpPr>
            <a:spLocks noGrp="1"/>
          </p:cNvSpPr>
          <p:nvPr>
            <p:ph type="sldNum" sz="quarter" idx="12"/>
          </p:nvPr>
        </p:nvSpPr>
        <p:spPr/>
        <p:txBody>
          <a:bodyPr/>
          <a:lstStyle/>
          <a:p>
            <a:fld id="{45B04EB3-FDC7-4F26-BDFB-DC7C968E6755}" type="slidenum">
              <a:rPr lang="pl-PL" smtClean="0">
                <a:solidFill>
                  <a:srgbClr val="D4D2D0">
                    <a:shade val="50000"/>
                  </a:srgbClr>
                </a:solidFill>
              </a:rPr>
              <a:pPr/>
              <a:t>‹#›</a:t>
            </a:fld>
            <a:endParaRPr lang="pl-PL">
              <a:solidFill>
                <a:srgbClr val="D4D2D0">
                  <a:shade val="50000"/>
                </a:srgbClr>
              </a:solidFill>
            </a:endParaRPr>
          </a:p>
        </p:txBody>
      </p:sp>
    </p:spTree>
    <p:extLst>
      <p:ext uri="{BB962C8B-B14F-4D97-AF65-F5344CB8AC3E}">
        <p14:creationId xmlns:p14="http://schemas.microsoft.com/office/powerpoint/2010/main" val="3878077907"/>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lgn="l">
              <a:defRPr/>
            </a:lvl1pPr>
          </a:lstStyle>
          <a:p>
            <a:r>
              <a:rPr kumimoji="0" lang="pl-PL" smtClean="0"/>
              <a:t>Kliknij, aby edytować styl</a:t>
            </a:r>
            <a:endParaRPr kumimoji="0" lang="en-US"/>
          </a:p>
        </p:txBody>
      </p:sp>
      <p:sp>
        <p:nvSpPr>
          <p:cNvPr id="3" name="Symbol zastępczy zawartości 2"/>
          <p:cNvSpPr>
            <a:spLocks noGrp="1"/>
          </p:cNvSpPr>
          <p:nvPr>
            <p:ph idx="1"/>
          </p:nvPr>
        </p:nvSpPr>
        <p:spPr/>
        <p:txBody>
          <a:body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B690D3D3-ABAE-43B6-9F48-7777AF3BF30A}" type="datetimeFigureOut">
              <a:rPr lang="pl-PL" smtClean="0">
                <a:solidFill>
                  <a:srgbClr val="D4D2D0">
                    <a:shade val="50000"/>
                  </a:srgbClr>
                </a:solidFill>
              </a:rPr>
              <a:pPr/>
              <a:t>2015-10-01</a:t>
            </a:fld>
            <a:endParaRPr lang="pl-PL">
              <a:solidFill>
                <a:srgbClr val="D4D2D0">
                  <a:shade val="50000"/>
                </a:srgbClr>
              </a:solidFill>
            </a:endParaRPr>
          </a:p>
        </p:txBody>
      </p:sp>
      <p:sp>
        <p:nvSpPr>
          <p:cNvPr id="5" name="Symbol zastępczy stopki 4"/>
          <p:cNvSpPr>
            <a:spLocks noGrp="1"/>
          </p:cNvSpPr>
          <p:nvPr>
            <p:ph type="ftr" sz="quarter" idx="11"/>
          </p:nvPr>
        </p:nvSpPr>
        <p:spPr/>
        <p:txBody>
          <a:bodyPr/>
          <a:lstStyle/>
          <a:p>
            <a:endParaRPr lang="pl-PL">
              <a:solidFill>
                <a:srgbClr val="D4D2D0">
                  <a:shade val="50000"/>
                </a:srgbClr>
              </a:solidFill>
            </a:endParaRPr>
          </a:p>
        </p:txBody>
      </p:sp>
      <p:sp>
        <p:nvSpPr>
          <p:cNvPr id="6" name="Symbol zastępczy numeru slajdu 5"/>
          <p:cNvSpPr>
            <a:spLocks noGrp="1"/>
          </p:cNvSpPr>
          <p:nvPr>
            <p:ph type="sldNum" sz="quarter" idx="12"/>
          </p:nvPr>
        </p:nvSpPr>
        <p:spPr/>
        <p:txBody>
          <a:bodyPr/>
          <a:lstStyle/>
          <a:p>
            <a:fld id="{45B04EB3-FDC7-4F26-BDFB-DC7C968E6755}" type="slidenum">
              <a:rPr lang="pl-PL" smtClean="0">
                <a:solidFill>
                  <a:srgbClr val="D4D2D0">
                    <a:shade val="50000"/>
                  </a:srgbClr>
                </a:solidFill>
              </a:rPr>
              <a:pPr/>
              <a:t>‹#›</a:t>
            </a:fld>
            <a:endParaRPr lang="pl-PL">
              <a:solidFill>
                <a:srgbClr val="D4D2D0">
                  <a:shade val="50000"/>
                </a:srgbClr>
              </a:solidFill>
            </a:endParaRPr>
          </a:p>
        </p:txBody>
      </p:sp>
    </p:spTree>
    <p:extLst>
      <p:ext uri="{BB962C8B-B14F-4D97-AF65-F5344CB8AC3E}">
        <p14:creationId xmlns:p14="http://schemas.microsoft.com/office/powerpoint/2010/main" val="1669043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Ref idx="1002">
        <a:schemeClr val="bg2"/>
      </p:bgRef>
    </p:bg>
    <p:spTree>
      <p:nvGrpSpPr>
        <p:cNvPr id="1" name=""/>
        <p:cNvGrpSpPr/>
        <p:nvPr/>
      </p:nvGrpSpPr>
      <p:grpSpPr>
        <a:xfrm>
          <a:off x="0" y="0"/>
          <a:ext cx="0" cy="0"/>
          <a:chOff x="0" y="0"/>
          <a:chExt cx="0" cy="0"/>
        </a:xfrm>
      </p:grpSpPr>
      <p:sp>
        <p:nvSpPr>
          <p:cNvPr id="7" name="Dowolny kształt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white"/>
              </a:solidFill>
            </a:endParaRPr>
          </a:p>
        </p:txBody>
      </p:sp>
      <p:sp>
        <p:nvSpPr>
          <p:cNvPr id="9" name="Dowolny kształt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white"/>
              </a:solidFill>
            </a:endParaRPr>
          </a:p>
        </p:txBody>
      </p:sp>
      <p:sp>
        <p:nvSpPr>
          <p:cNvPr id="2" name="Tytuł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l-PL" smtClean="0"/>
              <a:t>Kliknij, aby edytować styl</a:t>
            </a:r>
            <a:endParaRPr kumimoji="0" lang="en-US"/>
          </a:p>
        </p:txBody>
      </p:sp>
      <p:sp>
        <p:nvSpPr>
          <p:cNvPr id="3" name="Symbol zastępczy tekstu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l-PL" smtClean="0"/>
              <a:t>Kliknij, aby edytować style wzorca tekstu</a:t>
            </a:r>
          </a:p>
        </p:txBody>
      </p:sp>
      <p:sp>
        <p:nvSpPr>
          <p:cNvPr id="4" name="Symbol zastępczy daty 3"/>
          <p:cNvSpPr>
            <a:spLocks noGrp="1"/>
          </p:cNvSpPr>
          <p:nvPr>
            <p:ph type="dt" sz="half" idx="10"/>
          </p:nvPr>
        </p:nvSpPr>
        <p:spPr/>
        <p:txBody>
          <a:bodyPr/>
          <a:lstStyle/>
          <a:p>
            <a:fld id="{B690D3D3-ABAE-43B6-9F48-7777AF3BF30A}" type="datetimeFigureOut">
              <a:rPr lang="pl-PL" smtClean="0">
                <a:solidFill>
                  <a:srgbClr val="D4D2D0">
                    <a:shade val="50000"/>
                  </a:srgbClr>
                </a:solidFill>
              </a:rPr>
              <a:pPr/>
              <a:t>2015-10-01</a:t>
            </a:fld>
            <a:endParaRPr lang="pl-PL">
              <a:solidFill>
                <a:srgbClr val="D4D2D0">
                  <a:shade val="50000"/>
                </a:srgbClr>
              </a:solidFill>
            </a:endParaRPr>
          </a:p>
        </p:txBody>
      </p:sp>
      <p:sp>
        <p:nvSpPr>
          <p:cNvPr id="5" name="Symbol zastępczy stopki 4"/>
          <p:cNvSpPr>
            <a:spLocks noGrp="1"/>
          </p:cNvSpPr>
          <p:nvPr>
            <p:ph type="ftr" sz="quarter" idx="11"/>
          </p:nvPr>
        </p:nvSpPr>
        <p:spPr/>
        <p:txBody>
          <a:bodyPr/>
          <a:lstStyle/>
          <a:p>
            <a:endParaRPr lang="pl-PL">
              <a:solidFill>
                <a:srgbClr val="D4D2D0">
                  <a:shade val="50000"/>
                </a:srgbClr>
              </a:solidFill>
            </a:endParaRPr>
          </a:p>
        </p:txBody>
      </p:sp>
      <p:sp>
        <p:nvSpPr>
          <p:cNvPr id="6" name="Symbol zastępczy numeru slajdu 5"/>
          <p:cNvSpPr>
            <a:spLocks noGrp="1"/>
          </p:cNvSpPr>
          <p:nvPr>
            <p:ph type="sldNum" sz="quarter" idx="12"/>
          </p:nvPr>
        </p:nvSpPr>
        <p:spPr/>
        <p:txBody>
          <a:bodyPr/>
          <a:lstStyle/>
          <a:p>
            <a:fld id="{45B04EB3-FDC7-4F26-BDFB-DC7C968E6755}" type="slidenum">
              <a:rPr lang="pl-PL" smtClean="0">
                <a:solidFill>
                  <a:srgbClr val="D4D2D0">
                    <a:shade val="50000"/>
                  </a:srgbClr>
                </a:solidFill>
              </a:rPr>
              <a:pPr/>
              <a:t>‹#›</a:t>
            </a:fld>
            <a:endParaRPr lang="pl-PL">
              <a:solidFill>
                <a:srgbClr val="D4D2D0">
                  <a:shade val="50000"/>
                </a:srgbClr>
              </a:solidFill>
            </a:endParaRPr>
          </a:p>
        </p:txBody>
      </p:sp>
    </p:spTree>
    <p:extLst>
      <p:ext uri="{BB962C8B-B14F-4D97-AF65-F5344CB8AC3E}">
        <p14:creationId xmlns:p14="http://schemas.microsoft.com/office/powerpoint/2010/main" val="3483333885"/>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7467600" cy="1143000"/>
          </a:xfrm>
        </p:spPr>
        <p:txBody>
          <a:bodyPr/>
          <a:lstStyle/>
          <a:p>
            <a:r>
              <a:rPr kumimoji="0" lang="pl-PL" smtClean="0"/>
              <a:t>Kliknij, aby edytować styl</a:t>
            </a:r>
            <a:endParaRPr kumimoji="0" lang="en-US"/>
          </a:p>
        </p:txBody>
      </p:sp>
      <p:sp>
        <p:nvSpPr>
          <p:cNvPr id="3" name="Symbol zastępczy zawartości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zawartości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p>
            <a:fld id="{B690D3D3-ABAE-43B6-9F48-7777AF3BF30A}" type="datetimeFigureOut">
              <a:rPr lang="pl-PL" smtClean="0">
                <a:solidFill>
                  <a:srgbClr val="D4D2D0">
                    <a:shade val="50000"/>
                  </a:srgbClr>
                </a:solidFill>
              </a:rPr>
              <a:pPr/>
              <a:t>2015-10-01</a:t>
            </a:fld>
            <a:endParaRPr lang="pl-PL">
              <a:solidFill>
                <a:srgbClr val="D4D2D0">
                  <a:shade val="50000"/>
                </a:srgbClr>
              </a:solidFill>
            </a:endParaRPr>
          </a:p>
        </p:txBody>
      </p:sp>
      <p:sp>
        <p:nvSpPr>
          <p:cNvPr id="6" name="Symbol zastępczy stopki 5"/>
          <p:cNvSpPr>
            <a:spLocks noGrp="1"/>
          </p:cNvSpPr>
          <p:nvPr>
            <p:ph type="ftr" sz="quarter" idx="11"/>
          </p:nvPr>
        </p:nvSpPr>
        <p:spPr/>
        <p:txBody>
          <a:bodyPr/>
          <a:lstStyle/>
          <a:p>
            <a:endParaRPr lang="pl-PL">
              <a:solidFill>
                <a:srgbClr val="D4D2D0">
                  <a:shade val="50000"/>
                </a:srgbClr>
              </a:solidFill>
            </a:endParaRPr>
          </a:p>
        </p:txBody>
      </p:sp>
      <p:sp>
        <p:nvSpPr>
          <p:cNvPr id="7" name="Symbol zastępczy numeru slajdu 6"/>
          <p:cNvSpPr>
            <a:spLocks noGrp="1"/>
          </p:cNvSpPr>
          <p:nvPr>
            <p:ph type="sldNum" sz="quarter" idx="12"/>
          </p:nvPr>
        </p:nvSpPr>
        <p:spPr/>
        <p:txBody>
          <a:bodyPr/>
          <a:lstStyle/>
          <a:p>
            <a:fld id="{45B04EB3-FDC7-4F26-BDFB-DC7C968E6755}" type="slidenum">
              <a:rPr lang="pl-PL" smtClean="0">
                <a:solidFill>
                  <a:srgbClr val="D4D2D0">
                    <a:shade val="50000"/>
                  </a:srgbClr>
                </a:solidFill>
              </a:rPr>
              <a:pPr/>
              <a:t>‹#›</a:t>
            </a:fld>
            <a:endParaRPr lang="pl-PL">
              <a:solidFill>
                <a:srgbClr val="D4D2D0">
                  <a:shade val="50000"/>
                </a:srgbClr>
              </a:solidFill>
            </a:endParaRPr>
          </a:p>
        </p:txBody>
      </p:sp>
    </p:spTree>
    <p:extLst>
      <p:ext uri="{BB962C8B-B14F-4D97-AF65-F5344CB8AC3E}">
        <p14:creationId xmlns:p14="http://schemas.microsoft.com/office/powerpoint/2010/main" val="2780164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7EB3DE8-5B3B-4C8D-ABA8-25B454425444}" type="datetimeFigureOut">
              <a:rPr lang="pl-PL" smtClean="0"/>
              <a:t>2015-10-01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3FFAFC4D-B801-4C79-A482-B2B39894CFA6}" type="slidenum">
              <a:rPr lang="pl-PL" smtClean="0"/>
              <a:t>‹#›</a:t>
            </a:fld>
            <a:endParaRPr lang="pl-PL"/>
          </a:p>
        </p:txBody>
      </p:sp>
      <p:sp>
        <p:nvSpPr>
          <p:cNvPr id="8" name="Title 7"/>
          <p:cNvSpPr>
            <a:spLocks noGrp="1"/>
          </p:cNvSpPr>
          <p:nvPr>
            <p:ph type="title"/>
          </p:nvPr>
        </p:nvSpPr>
        <p:spPr/>
        <p:txBody>
          <a:bodyPr/>
          <a:lstStyle/>
          <a:p>
            <a:r>
              <a:rPr lang="pl-PL" smtClean="0"/>
              <a:t>Kliknij, aby edytować styl</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8229600" cy="1143000"/>
          </a:xfrm>
        </p:spPr>
        <p:txBody>
          <a:bodyPr anchor="ctr"/>
          <a:lstStyle>
            <a:lvl1pPr>
              <a:defRPr/>
            </a:lvl1pPr>
          </a:lstStyle>
          <a:p>
            <a:r>
              <a:rPr kumimoji="0" lang="pl-PL" smtClean="0"/>
              <a:t>Kliknij, aby edytować styl</a:t>
            </a:r>
            <a:endParaRPr kumimoji="0" lang="en-US"/>
          </a:p>
        </p:txBody>
      </p:sp>
      <p:sp>
        <p:nvSpPr>
          <p:cNvPr id="3" name="Symbol zastępczy tekstu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l-PL" smtClean="0"/>
              <a:t>Kliknij, aby edytować style wzorca tekstu</a:t>
            </a:r>
          </a:p>
        </p:txBody>
      </p:sp>
      <p:sp>
        <p:nvSpPr>
          <p:cNvPr id="4" name="Symbol zastępczy tekstu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l-PL" smtClean="0"/>
              <a:t>Kliknij, aby edytować style wzorca tekstu</a:t>
            </a:r>
          </a:p>
        </p:txBody>
      </p:sp>
      <p:sp>
        <p:nvSpPr>
          <p:cNvPr id="5" name="Symbol zastępczy zawartości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6" name="Symbol zastępczy zawartości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7" name="Symbol zastępczy daty 6"/>
          <p:cNvSpPr>
            <a:spLocks noGrp="1"/>
          </p:cNvSpPr>
          <p:nvPr>
            <p:ph type="dt" sz="half" idx="10"/>
          </p:nvPr>
        </p:nvSpPr>
        <p:spPr/>
        <p:txBody>
          <a:bodyPr/>
          <a:lstStyle/>
          <a:p>
            <a:fld id="{B690D3D3-ABAE-43B6-9F48-7777AF3BF30A}" type="datetimeFigureOut">
              <a:rPr lang="pl-PL" smtClean="0">
                <a:solidFill>
                  <a:srgbClr val="D4D2D0">
                    <a:shade val="50000"/>
                  </a:srgbClr>
                </a:solidFill>
              </a:rPr>
              <a:pPr/>
              <a:t>2015-10-01</a:t>
            </a:fld>
            <a:endParaRPr lang="pl-PL">
              <a:solidFill>
                <a:srgbClr val="D4D2D0">
                  <a:shade val="50000"/>
                </a:srgbClr>
              </a:solidFill>
            </a:endParaRPr>
          </a:p>
        </p:txBody>
      </p:sp>
      <p:sp>
        <p:nvSpPr>
          <p:cNvPr id="8" name="Symbol zastępczy stopki 7"/>
          <p:cNvSpPr>
            <a:spLocks noGrp="1"/>
          </p:cNvSpPr>
          <p:nvPr>
            <p:ph type="ftr" sz="quarter" idx="11"/>
          </p:nvPr>
        </p:nvSpPr>
        <p:spPr/>
        <p:txBody>
          <a:bodyPr/>
          <a:lstStyle/>
          <a:p>
            <a:endParaRPr lang="pl-PL">
              <a:solidFill>
                <a:srgbClr val="D4D2D0">
                  <a:shade val="50000"/>
                </a:srgbClr>
              </a:solidFill>
            </a:endParaRPr>
          </a:p>
        </p:txBody>
      </p:sp>
      <p:sp>
        <p:nvSpPr>
          <p:cNvPr id="9" name="Symbol zastępczy numeru slajdu 8"/>
          <p:cNvSpPr>
            <a:spLocks noGrp="1"/>
          </p:cNvSpPr>
          <p:nvPr>
            <p:ph type="sldNum" sz="quarter" idx="12"/>
          </p:nvPr>
        </p:nvSpPr>
        <p:spPr/>
        <p:txBody>
          <a:bodyPr/>
          <a:lstStyle/>
          <a:p>
            <a:fld id="{45B04EB3-FDC7-4F26-BDFB-DC7C968E6755}" type="slidenum">
              <a:rPr lang="pl-PL" smtClean="0">
                <a:solidFill>
                  <a:srgbClr val="D4D2D0">
                    <a:shade val="50000"/>
                  </a:srgbClr>
                </a:solidFill>
              </a:rPr>
              <a:pPr/>
              <a:t>‹#›</a:t>
            </a:fld>
            <a:endParaRPr lang="pl-PL">
              <a:solidFill>
                <a:srgbClr val="D4D2D0">
                  <a:shade val="50000"/>
                </a:srgbClr>
              </a:solidFill>
            </a:endParaRPr>
          </a:p>
        </p:txBody>
      </p:sp>
    </p:spTree>
    <p:extLst>
      <p:ext uri="{BB962C8B-B14F-4D97-AF65-F5344CB8AC3E}">
        <p14:creationId xmlns:p14="http://schemas.microsoft.com/office/powerpoint/2010/main" val="238367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320"/>
            <a:ext cx="7470648" cy="1143000"/>
          </a:xfrm>
        </p:spPr>
        <p:txBody>
          <a:bodyPr anchor="ctr"/>
          <a:lstStyle>
            <a:lvl1pPr algn="l">
              <a:defRPr sz="4600"/>
            </a:lvl1pPr>
          </a:lstStyle>
          <a:p>
            <a:r>
              <a:rPr kumimoji="0" lang="pl-PL" smtClean="0"/>
              <a:t>Kliknij, aby edytować styl</a:t>
            </a:r>
            <a:endParaRPr kumimoji="0" lang="en-US"/>
          </a:p>
        </p:txBody>
      </p:sp>
      <p:sp>
        <p:nvSpPr>
          <p:cNvPr id="7" name="Symbol zastępczy daty 6"/>
          <p:cNvSpPr>
            <a:spLocks noGrp="1"/>
          </p:cNvSpPr>
          <p:nvPr>
            <p:ph type="dt" sz="half" idx="10"/>
          </p:nvPr>
        </p:nvSpPr>
        <p:spPr/>
        <p:txBody>
          <a:bodyPr/>
          <a:lstStyle/>
          <a:p>
            <a:fld id="{B690D3D3-ABAE-43B6-9F48-7777AF3BF30A}" type="datetimeFigureOut">
              <a:rPr lang="pl-PL" smtClean="0">
                <a:solidFill>
                  <a:srgbClr val="D4D2D0">
                    <a:shade val="50000"/>
                  </a:srgbClr>
                </a:solidFill>
              </a:rPr>
              <a:pPr/>
              <a:t>2015-10-01</a:t>
            </a:fld>
            <a:endParaRPr lang="pl-PL">
              <a:solidFill>
                <a:srgbClr val="D4D2D0">
                  <a:shade val="50000"/>
                </a:srgbClr>
              </a:solidFill>
            </a:endParaRPr>
          </a:p>
        </p:txBody>
      </p:sp>
      <p:sp>
        <p:nvSpPr>
          <p:cNvPr id="8" name="Symbol zastępczy numeru slajdu 7"/>
          <p:cNvSpPr>
            <a:spLocks noGrp="1"/>
          </p:cNvSpPr>
          <p:nvPr>
            <p:ph type="sldNum" sz="quarter" idx="11"/>
          </p:nvPr>
        </p:nvSpPr>
        <p:spPr/>
        <p:txBody>
          <a:bodyPr/>
          <a:lstStyle/>
          <a:p>
            <a:fld id="{45B04EB3-FDC7-4F26-BDFB-DC7C968E6755}" type="slidenum">
              <a:rPr lang="pl-PL" smtClean="0">
                <a:solidFill>
                  <a:srgbClr val="D4D2D0">
                    <a:shade val="50000"/>
                  </a:srgbClr>
                </a:solidFill>
              </a:rPr>
              <a:pPr/>
              <a:t>‹#›</a:t>
            </a:fld>
            <a:endParaRPr lang="pl-PL">
              <a:solidFill>
                <a:srgbClr val="D4D2D0">
                  <a:shade val="50000"/>
                </a:srgbClr>
              </a:solidFill>
            </a:endParaRPr>
          </a:p>
        </p:txBody>
      </p:sp>
      <p:sp>
        <p:nvSpPr>
          <p:cNvPr id="9" name="Symbol zastępczy stopki 8"/>
          <p:cNvSpPr>
            <a:spLocks noGrp="1"/>
          </p:cNvSpPr>
          <p:nvPr>
            <p:ph type="ftr" sz="quarter" idx="12"/>
          </p:nvPr>
        </p:nvSpPr>
        <p:spPr/>
        <p:txBody>
          <a:bodyPr/>
          <a:lstStyle/>
          <a:p>
            <a:endParaRPr lang="pl-PL">
              <a:solidFill>
                <a:srgbClr val="D4D2D0">
                  <a:shade val="50000"/>
                </a:srgbClr>
              </a:solidFill>
            </a:endParaRPr>
          </a:p>
        </p:txBody>
      </p:sp>
    </p:spTree>
    <p:extLst>
      <p:ext uri="{BB962C8B-B14F-4D97-AF65-F5344CB8AC3E}">
        <p14:creationId xmlns:p14="http://schemas.microsoft.com/office/powerpoint/2010/main" val="25417213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B690D3D3-ABAE-43B6-9F48-7777AF3BF30A}" type="datetimeFigureOut">
              <a:rPr lang="pl-PL" smtClean="0">
                <a:solidFill>
                  <a:srgbClr val="D4D2D0">
                    <a:shade val="50000"/>
                  </a:srgbClr>
                </a:solidFill>
              </a:rPr>
              <a:pPr/>
              <a:t>2015-10-01</a:t>
            </a:fld>
            <a:endParaRPr lang="pl-PL">
              <a:solidFill>
                <a:srgbClr val="D4D2D0">
                  <a:shade val="50000"/>
                </a:srgbClr>
              </a:solidFill>
            </a:endParaRPr>
          </a:p>
        </p:txBody>
      </p:sp>
      <p:sp>
        <p:nvSpPr>
          <p:cNvPr id="3" name="Symbol zastępczy stopki 2"/>
          <p:cNvSpPr>
            <a:spLocks noGrp="1"/>
          </p:cNvSpPr>
          <p:nvPr>
            <p:ph type="ftr" sz="quarter" idx="11"/>
          </p:nvPr>
        </p:nvSpPr>
        <p:spPr/>
        <p:txBody>
          <a:bodyPr/>
          <a:lstStyle/>
          <a:p>
            <a:endParaRPr lang="pl-PL">
              <a:solidFill>
                <a:srgbClr val="D4D2D0">
                  <a:shade val="50000"/>
                </a:srgbClr>
              </a:solidFill>
            </a:endParaRPr>
          </a:p>
        </p:txBody>
      </p:sp>
      <p:sp>
        <p:nvSpPr>
          <p:cNvPr id="4" name="Symbol zastępczy numeru slajdu 3"/>
          <p:cNvSpPr>
            <a:spLocks noGrp="1"/>
          </p:cNvSpPr>
          <p:nvPr>
            <p:ph type="sldNum" sz="quarter" idx="12"/>
          </p:nvPr>
        </p:nvSpPr>
        <p:spPr/>
        <p:txBody>
          <a:bodyPr/>
          <a:lstStyle/>
          <a:p>
            <a:fld id="{45B04EB3-FDC7-4F26-BDFB-DC7C968E6755}" type="slidenum">
              <a:rPr lang="pl-PL" smtClean="0">
                <a:solidFill>
                  <a:srgbClr val="D4D2D0">
                    <a:shade val="50000"/>
                  </a:srgbClr>
                </a:solidFill>
              </a:rPr>
              <a:pPr/>
              <a:t>‹#›</a:t>
            </a:fld>
            <a:endParaRPr lang="pl-PL">
              <a:solidFill>
                <a:srgbClr val="D4D2D0">
                  <a:shade val="50000"/>
                </a:srgbClr>
              </a:solidFill>
            </a:endParaRPr>
          </a:p>
        </p:txBody>
      </p:sp>
    </p:spTree>
    <p:extLst>
      <p:ext uri="{BB962C8B-B14F-4D97-AF65-F5344CB8AC3E}">
        <p14:creationId xmlns:p14="http://schemas.microsoft.com/office/powerpoint/2010/main" val="3019380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pl-PL" smtClean="0"/>
              <a:t>Kliknij, aby edytować styl</a:t>
            </a:r>
            <a:endParaRPr kumimoji="0" lang="en-US"/>
          </a:p>
        </p:txBody>
      </p:sp>
      <p:sp>
        <p:nvSpPr>
          <p:cNvPr id="3" name="Symbol zastępczy tekstu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pl-PL" smtClean="0"/>
              <a:t>Kliknij, aby edytować style wzorca tekstu</a:t>
            </a:r>
          </a:p>
        </p:txBody>
      </p:sp>
      <p:sp>
        <p:nvSpPr>
          <p:cNvPr id="4" name="Symbol zastępczy zawartości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5" name="Symbol zastępczy daty 4"/>
          <p:cNvSpPr>
            <a:spLocks noGrp="1"/>
          </p:cNvSpPr>
          <p:nvPr>
            <p:ph type="dt" sz="half" idx="10"/>
          </p:nvPr>
        </p:nvSpPr>
        <p:spPr/>
        <p:txBody>
          <a:bodyPr/>
          <a:lstStyle/>
          <a:p>
            <a:fld id="{B690D3D3-ABAE-43B6-9F48-7777AF3BF30A}" type="datetimeFigureOut">
              <a:rPr lang="pl-PL" smtClean="0">
                <a:solidFill>
                  <a:srgbClr val="D4D2D0">
                    <a:shade val="50000"/>
                  </a:srgbClr>
                </a:solidFill>
              </a:rPr>
              <a:pPr/>
              <a:t>2015-10-01</a:t>
            </a:fld>
            <a:endParaRPr lang="pl-PL">
              <a:solidFill>
                <a:srgbClr val="D4D2D0">
                  <a:shade val="50000"/>
                </a:srgbClr>
              </a:solidFill>
            </a:endParaRPr>
          </a:p>
        </p:txBody>
      </p:sp>
      <p:sp>
        <p:nvSpPr>
          <p:cNvPr id="6" name="Symbol zastępczy stopki 5"/>
          <p:cNvSpPr>
            <a:spLocks noGrp="1"/>
          </p:cNvSpPr>
          <p:nvPr>
            <p:ph type="ftr" sz="quarter" idx="11"/>
          </p:nvPr>
        </p:nvSpPr>
        <p:spPr/>
        <p:txBody>
          <a:bodyPr/>
          <a:lstStyle/>
          <a:p>
            <a:endParaRPr lang="pl-PL">
              <a:solidFill>
                <a:srgbClr val="D4D2D0">
                  <a:shade val="50000"/>
                </a:srgbClr>
              </a:solidFill>
            </a:endParaRPr>
          </a:p>
        </p:txBody>
      </p:sp>
      <p:sp>
        <p:nvSpPr>
          <p:cNvPr id="7" name="Symbol zastępczy numeru slajdu 6"/>
          <p:cNvSpPr>
            <a:spLocks noGrp="1"/>
          </p:cNvSpPr>
          <p:nvPr>
            <p:ph type="sldNum" sz="quarter" idx="12"/>
          </p:nvPr>
        </p:nvSpPr>
        <p:spPr>
          <a:xfrm>
            <a:off x="8156448" y="6422064"/>
            <a:ext cx="762000" cy="365125"/>
          </a:xfrm>
        </p:spPr>
        <p:txBody>
          <a:bodyPr/>
          <a:lstStyle/>
          <a:p>
            <a:fld id="{45B04EB3-FDC7-4F26-BDFB-DC7C968E6755}" type="slidenum">
              <a:rPr lang="pl-PL" smtClean="0">
                <a:solidFill>
                  <a:srgbClr val="D4D2D0">
                    <a:shade val="50000"/>
                  </a:srgbClr>
                </a:solidFill>
              </a:rPr>
              <a:pPr/>
              <a:t>‹#›</a:t>
            </a:fld>
            <a:endParaRPr lang="pl-PL">
              <a:solidFill>
                <a:srgbClr val="D4D2D0">
                  <a:shade val="50000"/>
                </a:srgbClr>
              </a:solidFill>
            </a:endParaRPr>
          </a:p>
        </p:txBody>
      </p:sp>
    </p:spTree>
    <p:extLst>
      <p:ext uri="{BB962C8B-B14F-4D97-AF65-F5344CB8AC3E}">
        <p14:creationId xmlns:p14="http://schemas.microsoft.com/office/powerpoint/2010/main" val="12242285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pl-PL" smtClean="0"/>
              <a:t>Kliknij, aby edytować styl</a:t>
            </a:r>
            <a:endParaRPr kumimoji="0" lang="en-US"/>
          </a:p>
        </p:txBody>
      </p:sp>
      <p:sp>
        <p:nvSpPr>
          <p:cNvPr id="3" name="Symbol zastępczy obrazu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pl-PL" smtClean="0"/>
              <a:t>Kliknij ikonę, aby dodać obraz</a:t>
            </a:r>
            <a:endParaRPr kumimoji="0" lang="en-US" dirty="0"/>
          </a:p>
        </p:txBody>
      </p:sp>
      <p:sp>
        <p:nvSpPr>
          <p:cNvPr id="4" name="Symbol zastępczy tekstu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pl-PL" smtClean="0"/>
              <a:t>Kliknij, aby edytować style wzorca tekstu</a:t>
            </a:r>
          </a:p>
        </p:txBody>
      </p:sp>
      <p:sp>
        <p:nvSpPr>
          <p:cNvPr id="5" name="Symbol zastępczy daty 4"/>
          <p:cNvSpPr>
            <a:spLocks noGrp="1"/>
          </p:cNvSpPr>
          <p:nvPr>
            <p:ph type="dt" sz="half" idx="10"/>
          </p:nvPr>
        </p:nvSpPr>
        <p:spPr>
          <a:xfrm>
            <a:off x="457200" y="6422064"/>
            <a:ext cx="2133600" cy="365125"/>
          </a:xfrm>
        </p:spPr>
        <p:txBody>
          <a:bodyPr/>
          <a:lstStyle/>
          <a:p>
            <a:fld id="{B690D3D3-ABAE-43B6-9F48-7777AF3BF30A}" type="datetimeFigureOut">
              <a:rPr lang="pl-PL" smtClean="0">
                <a:solidFill>
                  <a:srgbClr val="D4D2D0">
                    <a:shade val="50000"/>
                  </a:srgbClr>
                </a:solidFill>
              </a:rPr>
              <a:pPr/>
              <a:t>2015-10-01</a:t>
            </a:fld>
            <a:endParaRPr lang="pl-PL">
              <a:solidFill>
                <a:srgbClr val="D4D2D0">
                  <a:shade val="50000"/>
                </a:srgbClr>
              </a:solidFill>
            </a:endParaRPr>
          </a:p>
        </p:txBody>
      </p:sp>
      <p:sp>
        <p:nvSpPr>
          <p:cNvPr id="6" name="Symbol zastępczy stopki 5"/>
          <p:cNvSpPr>
            <a:spLocks noGrp="1"/>
          </p:cNvSpPr>
          <p:nvPr>
            <p:ph type="ftr" sz="quarter" idx="11"/>
          </p:nvPr>
        </p:nvSpPr>
        <p:spPr/>
        <p:txBody>
          <a:bodyPr/>
          <a:lstStyle/>
          <a:p>
            <a:endParaRPr lang="pl-PL">
              <a:solidFill>
                <a:srgbClr val="D4D2D0">
                  <a:shade val="50000"/>
                </a:srgbClr>
              </a:solidFill>
            </a:endParaRPr>
          </a:p>
        </p:txBody>
      </p:sp>
      <p:sp>
        <p:nvSpPr>
          <p:cNvPr id="7" name="Symbol zastępczy numeru slajdu 6"/>
          <p:cNvSpPr>
            <a:spLocks noGrp="1"/>
          </p:cNvSpPr>
          <p:nvPr>
            <p:ph type="sldNum" sz="quarter" idx="12"/>
          </p:nvPr>
        </p:nvSpPr>
        <p:spPr/>
        <p:txBody>
          <a:bodyPr/>
          <a:lstStyle/>
          <a:p>
            <a:fld id="{45B04EB3-FDC7-4F26-BDFB-DC7C968E6755}" type="slidenum">
              <a:rPr lang="pl-PL" smtClean="0">
                <a:solidFill>
                  <a:srgbClr val="D4D2D0">
                    <a:shade val="50000"/>
                  </a:srgbClr>
                </a:solidFill>
              </a:rPr>
              <a:pPr/>
              <a:t>‹#›</a:t>
            </a:fld>
            <a:endParaRPr lang="pl-PL">
              <a:solidFill>
                <a:srgbClr val="D4D2D0">
                  <a:shade val="50000"/>
                </a:srgbClr>
              </a:solidFill>
            </a:endParaRPr>
          </a:p>
        </p:txBody>
      </p:sp>
    </p:spTree>
    <p:extLst>
      <p:ext uri="{BB962C8B-B14F-4D97-AF65-F5344CB8AC3E}">
        <p14:creationId xmlns:p14="http://schemas.microsoft.com/office/powerpoint/2010/main" val="8180000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p:txBody>
          <a:bodyPr vert="eaVer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B690D3D3-ABAE-43B6-9F48-7777AF3BF30A}" type="datetimeFigureOut">
              <a:rPr lang="pl-PL" smtClean="0">
                <a:solidFill>
                  <a:srgbClr val="D4D2D0">
                    <a:shade val="50000"/>
                  </a:srgbClr>
                </a:solidFill>
              </a:rPr>
              <a:pPr/>
              <a:t>2015-10-01</a:t>
            </a:fld>
            <a:endParaRPr lang="pl-PL">
              <a:solidFill>
                <a:srgbClr val="D4D2D0">
                  <a:shade val="50000"/>
                </a:srgbClr>
              </a:solidFill>
            </a:endParaRPr>
          </a:p>
        </p:txBody>
      </p:sp>
      <p:sp>
        <p:nvSpPr>
          <p:cNvPr id="5" name="Symbol zastępczy stopki 4"/>
          <p:cNvSpPr>
            <a:spLocks noGrp="1"/>
          </p:cNvSpPr>
          <p:nvPr>
            <p:ph type="ftr" sz="quarter" idx="11"/>
          </p:nvPr>
        </p:nvSpPr>
        <p:spPr/>
        <p:txBody>
          <a:bodyPr/>
          <a:lstStyle/>
          <a:p>
            <a:endParaRPr lang="pl-PL">
              <a:solidFill>
                <a:srgbClr val="D4D2D0">
                  <a:shade val="50000"/>
                </a:srgbClr>
              </a:solidFill>
            </a:endParaRPr>
          </a:p>
        </p:txBody>
      </p:sp>
      <p:sp>
        <p:nvSpPr>
          <p:cNvPr id="6" name="Symbol zastępczy numeru slajdu 5"/>
          <p:cNvSpPr>
            <a:spLocks noGrp="1"/>
          </p:cNvSpPr>
          <p:nvPr>
            <p:ph type="sldNum" sz="quarter" idx="12"/>
          </p:nvPr>
        </p:nvSpPr>
        <p:spPr/>
        <p:txBody>
          <a:bodyPr/>
          <a:lstStyle/>
          <a:p>
            <a:fld id="{45B04EB3-FDC7-4F26-BDFB-DC7C968E6755}" type="slidenum">
              <a:rPr lang="pl-PL" smtClean="0">
                <a:solidFill>
                  <a:srgbClr val="D4D2D0">
                    <a:shade val="50000"/>
                  </a:srgbClr>
                </a:solidFill>
              </a:rPr>
              <a:pPr/>
              <a:t>‹#›</a:t>
            </a:fld>
            <a:endParaRPr lang="pl-PL">
              <a:solidFill>
                <a:srgbClr val="D4D2D0">
                  <a:shade val="50000"/>
                </a:srgbClr>
              </a:solidFill>
            </a:endParaRPr>
          </a:p>
        </p:txBody>
      </p:sp>
    </p:spTree>
    <p:extLst>
      <p:ext uri="{BB962C8B-B14F-4D97-AF65-F5344CB8AC3E}">
        <p14:creationId xmlns:p14="http://schemas.microsoft.com/office/powerpoint/2010/main" val="25778249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kumimoji="0" lang="pl-PL" smtClean="0"/>
              <a:t>Kliknij, aby edytować styl</a:t>
            </a:r>
            <a:endParaRPr kumimoji="0" lang="en-US"/>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eaLnBrk="1" latinLnBrk="0" hangingPunct="1"/>
            <a:r>
              <a:rPr lang="pl-PL" smtClean="0"/>
              <a:t>Kliknij, aby edytować style wzorca tekstu</a:t>
            </a:r>
          </a:p>
          <a:p>
            <a:pPr lvl="1" eaLnBrk="1" latinLnBrk="0" hangingPunct="1"/>
            <a:r>
              <a:rPr lang="pl-PL" smtClean="0"/>
              <a:t>Drugi poziom</a:t>
            </a:r>
          </a:p>
          <a:p>
            <a:pPr lvl="2" eaLnBrk="1" latinLnBrk="0" hangingPunct="1"/>
            <a:r>
              <a:rPr lang="pl-PL" smtClean="0"/>
              <a:t>Trzeci poziom</a:t>
            </a:r>
          </a:p>
          <a:p>
            <a:pPr lvl="3" eaLnBrk="1" latinLnBrk="0" hangingPunct="1"/>
            <a:r>
              <a:rPr lang="pl-PL" smtClean="0"/>
              <a:t>Czwarty poziom</a:t>
            </a:r>
          </a:p>
          <a:p>
            <a:pPr lvl="4" eaLnBrk="1" latinLnBrk="0" hangingPunct="1"/>
            <a:r>
              <a:rPr lang="pl-PL" smtClean="0"/>
              <a:t>Piąty poziom</a:t>
            </a:r>
            <a:endParaRPr kumimoji="0" lang="en-US"/>
          </a:p>
        </p:txBody>
      </p:sp>
      <p:sp>
        <p:nvSpPr>
          <p:cNvPr id="4" name="Symbol zastępczy daty 3"/>
          <p:cNvSpPr>
            <a:spLocks noGrp="1"/>
          </p:cNvSpPr>
          <p:nvPr>
            <p:ph type="dt" sz="half" idx="10"/>
          </p:nvPr>
        </p:nvSpPr>
        <p:spPr/>
        <p:txBody>
          <a:bodyPr/>
          <a:lstStyle/>
          <a:p>
            <a:fld id="{B690D3D3-ABAE-43B6-9F48-7777AF3BF30A}" type="datetimeFigureOut">
              <a:rPr lang="pl-PL" smtClean="0">
                <a:solidFill>
                  <a:srgbClr val="D4D2D0">
                    <a:shade val="50000"/>
                  </a:srgbClr>
                </a:solidFill>
              </a:rPr>
              <a:pPr/>
              <a:t>2015-10-01</a:t>
            </a:fld>
            <a:endParaRPr lang="pl-PL">
              <a:solidFill>
                <a:srgbClr val="D4D2D0">
                  <a:shade val="50000"/>
                </a:srgbClr>
              </a:solidFill>
            </a:endParaRPr>
          </a:p>
        </p:txBody>
      </p:sp>
      <p:sp>
        <p:nvSpPr>
          <p:cNvPr id="5" name="Symbol zastępczy stopki 4"/>
          <p:cNvSpPr>
            <a:spLocks noGrp="1"/>
          </p:cNvSpPr>
          <p:nvPr>
            <p:ph type="ftr" sz="quarter" idx="11"/>
          </p:nvPr>
        </p:nvSpPr>
        <p:spPr/>
        <p:txBody>
          <a:bodyPr/>
          <a:lstStyle/>
          <a:p>
            <a:endParaRPr lang="pl-PL">
              <a:solidFill>
                <a:srgbClr val="D4D2D0">
                  <a:shade val="50000"/>
                </a:srgbClr>
              </a:solidFill>
            </a:endParaRPr>
          </a:p>
        </p:txBody>
      </p:sp>
      <p:sp>
        <p:nvSpPr>
          <p:cNvPr id="6" name="Symbol zastępczy numeru slajdu 5"/>
          <p:cNvSpPr>
            <a:spLocks noGrp="1"/>
          </p:cNvSpPr>
          <p:nvPr>
            <p:ph type="sldNum" sz="quarter" idx="12"/>
          </p:nvPr>
        </p:nvSpPr>
        <p:spPr/>
        <p:txBody>
          <a:bodyPr/>
          <a:lstStyle/>
          <a:p>
            <a:fld id="{45B04EB3-FDC7-4F26-BDFB-DC7C968E6755}" type="slidenum">
              <a:rPr lang="pl-PL" smtClean="0">
                <a:solidFill>
                  <a:srgbClr val="D4D2D0">
                    <a:shade val="50000"/>
                  </a:srgbClr>
                </a:solidFill>
              </a:rPr>
              <a:pPr/>
              <a:t>‹#›</a:t>
            </a:fld>
            <a:endParaRPr lang="pl-PL">
              <a:solidFill>
                <a:srgbClr val="D4D2D0">
                  <a:shade val="50000"/>
                </a:srgbClr>
              </a:solidFill>
            </a:endParaRPr>
          </a:p>
        </p:txBody>
      </p:sp>
    </p:spTree>
    <p:extLst>
      <p:ext uri="{BB962C8B-B14F-4D97-AF65-F5344CB8AC3E}">
        <p14:creationId xmlns:p14="http://schemas.microsoft.com/office/powerpoint/2010/main" val="19581504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lvl1pPr>
              <a:defRPr/>
            </a:lvl1pPr>
          </a:lstStyle>
          <a:p>
            <a:pPr>
              <a:defRPr/>
            </a:pPr>
            <a:fld id="{9B58E817-93C8-4022-9AF6-F506BDE7434D}" type="datetimeFigureOut">
              <a:rPr lang="pl-PL">
                <a:solidFill>
                  <a:prstClr val="black">
                    <a:tint val="75000"/>
                  </a:prstClr>
                </a:solidFill>
              </a:rPr>
              <a:pPr>
                <a:defRPr/>
              </a:pPr>
              <a:t>2015-10-01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982DB7D6-D947-4D9A-95E9-DFBD2C2930ED}"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1319026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pPr>
              <a:defRPr/>
            </a:pPr>
            <a:fld id="{23EE2038-822F-4027-8762-3D5E7BB59586}" type="datetimeFigureOut">
              <a:rPr lang="pl-PL">
                <a:solidFill>
                  <a:prstClr val="black">
                    <a:tint val="75000"/>
                  </a:prstClr>
                </a:solidFill>
              </a:rPr>
              <a:pPr>
                <a:defRPr/>
              </a:pPr>
              <a:t>2015-10-01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982D1431-A187-41CD-95F6-0A3713E3F776}"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0299256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lvl1pPr>
              <a:defRPr/>
            </a:lvl1pPr>
          </a:lstStyle>
          <a:p>
            <a:pPr>
              <a:defRPr/>
            </a:pPr>
            <a:fld id="{8F5D4695-C882-4D3B-A595-0B07FE1E3703}" type="datetimeFigureOut">
              <a:rPr lang="pl-PL">
                <a:solidFill>
                  <a:prstClr val="black">
                    <a:tint val="75000"/>
                  </a:prstClr>
                </a:solidFill>
              </a:rPr>
              <a:pPr>
                <a:defRPr/>
              </a:pPr>
              <a:t>2015-10-01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46B92730-1527-49FA-B751-1A1570CB056F}"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249297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pl-PL" smtClean="0"/>
              <a:t>Kliknij, aby edytować styl</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17EB3DE8-5B3B-4C8D-ABA8-25B454425444}" type="datetimeFigureOut">
              <a:rPr lang="pl-PL" smtClean="0"/>
              <a:t>2015-10-01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3FFAFC4D-B801-4C79-A482-B2B39894CFA6}" type="slidenum">
              <a:rPr lang="pl-PL" smtClean="0"/>
              <a:t>‹#›</a:t>
            </a:fld>
            <a:endParaRPr lang="pl-PL"/>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3"/>
          <p:cNvSpPr>
            <a:spLocks noGrp="1"/>
          </p:cNvSpPr>
          <p:nvPr>
            <p:ph type="dt" sz="half" idx="10"/>
          </p:nvPr>
        </p:nvSpPr>
        <p:spPr/>
        <p:txBody>
          <a:bodyPr/>
          <a:lstStyle>
            <a:lvl1pPr>
              <a:defRPr/>
            </a:lvl1pPr>
          </a:lstStyle>
          <a:p>
            <a:pPr>
              <a:defRPr/>
            </a:pPr>
            <a:fld id="{0599E569-7138-41B7-8601-26008A7C5C58}" type="datetimeFigureOut">
              <a:rPr lang="pl-PL">
                <a:solidFill>
                  <a:prstClr val="black">
                    <a:tint val="75000"/>
                  </a:prstClr>
                </a:solidFill>
              </a:rPr>
              <a:pPr>
                <a:defRPr/>
              </a:pPr>
              <a:t>2015-10-01</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3F31C08D-CA7D-4BEF-BE7B-C60FFC76155B}"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6185828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3"/>
          <p:cNvSpPr>
            <a:spLocks noGrp="1"/>
          </p:cNvSpPr>
          <p:nvPr>
            <p:ph type="dt" sz="half" idx="10"/>
          </p:nvPr>
        </p:nvSpPr>
        <p:spPr/>
        <p:txBody>
          <a:bodyPr/>
          <a:lstStyle>
            <a:lvl1pPr>
              <a:defRPr/>
            </a:lvl1pPr>
          </a:lstStyle>
          <a:p>
            <a:pPr>
              <a:defRPr/>
            </a:pPr>
            <a:fld id="{88B51134-96F0-4E7E-A919-24249C58B8C3}" type="datetimeFigureOut">
              <a:rPr lang="pl-PL">
                <a:solidFill>
                  <a:prstClr val="black">
                    <a:tint val="75000"/>
                  </a:prstClr>
                </a:solidFill>
              </a:rPr>
              <a:pPr>
                <a:defRPr/>
              </a:pPr>
              <a:t>2015-10-01</a:t>
            </a:fld>
            <a:endParaRPr lang="pl-PL">
              <a:solidFill>
                <a:prstClr val="black">
                  <a:tint val="75000"/>
                </a:prstClr>
              </a:solidFill>
            </a:endParaRPr>
          </a:p>
        </p:txBody>
      </p:sp>
      <p:sp>
        <p:nvSpPr>
          <p:cNvPr id="8"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9" name="Symbol zastępczy numeru slajdu 5"/>
          <p:cNvSpPr>
            <a:spLocks noGrp="1"/>
          </p:cNvSpPr>
          <p:nvPr>
            <p:ph type="sldNum" sz="quarter" idx="12"/>
          </p:nvPr>
        </p:nvSpPr>
        <p:spPr/>
        <p:txBody>
          <a:bodyPr/>
          <a:lstStyle>
            <a:lvl1pPr>
              <a:defRPr/>
            </a:lvl1pPr>
          </a:lstStyle>
          <a:p>
            <a:pPr>
              <a:defRPr/>
            </a:pPr>
            <a:fld id="{339FE499-CECA-45CB-A47C-794A556CB59C}"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7869957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3"/>
          <p:cNvSpPr>
            <a:spLocks noGrp="1"/>
          </p:cNvSpPr>
          <p:nvPr>
            <p:ph type="dt" sz="half" idx="10"/>
          </p:nvPr>
        </p:nvSpPr>
        <p:spPr/>
        <p:txBody>
          <a:bodyPr/>
          <a:lstStyle>
            <a:lvl1pPr>
              <a:defRPr/>
            </a:lvl1pPr>
          </a:lstStyle>
          <a:p>
            <a:pPr>
              <a:defRPr/>
            </a:pPr>
            <a:fld id="{4FFDC847-1DB9-443E-8A47-9781E2117EB6}" type="datetimeFigureOut">
              <a:rPr lang="pl-PL">
                <a:solidFill>
                  <a:prstClr val="black">
                    <a:tint val="75000"/>
                  </a:prstClr>
                </a:solidFill>
              </a:rPr>
              <a:pPr>
                <a:defRPr/>
              </a:pPr>
              <a:t>2015-10-01</a:t>
            </a:fld>
            <a:endParaRPr lang="pl-PL">
              <a:solidFill>
                <a:prstClr val="black">
                  <a:tint val="75000"/>
                </a:prstClr>
              </a:solidFill>
            </a:endParaRPr>
          </a:p>
        </p:txBody>
      </p:sp>
      <p:sp>
        <p:nvSpPr>
          <p:cNvPr id="4"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5" name="Symbol zastępczy numeru slajdu 5"/>
          <p:cNvSpPr>
            <a:spLocks noGrp="1"/>
          </p:cNvSpPr>
          <p:nvPr>
            <p:ph type="sldNum" sz="quarter" idx="12"/>
          </p:nvPr>
        </p:nvSpPr>
        <p:spPr/>
        <p:txBody>
          <a:bodyPr/>
          <a:lstStyle>
            <a:lvl1pPr>
              <a:defRPr/>
            </a:lvl1pPr>
          </a:lstStyle>
          <a:p>
            <a:pPr>
              <a:defRPr/>
            </a:pPr>
            <a:fld id="{ECF854E8-5078-49D1-8389-8778DF0F1968}"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969787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3"/>
          <p:cNvSpPr>
            <a:spLocks noGrp="1"/>
          </p:cNvSpPr>
          <p:nvPr>
            <p:ph type="dt" sz="half" idx="10"/>
          </p:nvPr>
        </p:nvSpPr>
        <p:spPr/>
        <p:txBody>
          <a:bodyPr/>
          <a:lstStyle>
            <a:lvl1pPr>
              <a:defRPr/>
            </a:lvl1pPr>
          </a:lstStyle>
          <a:p>
            <a:pPr>
              <a:defRPr/>
            </a:pPr>
            <a:fld id="{EFCFACB0-74AC-4B1C-B9E7-C2C29C66890C}" type="datetimeFigureOut">
              <a:rPr lang="pl-PL">
                <a:solidFill>
                  <a:prstClr val="black">
                    <a:tint val="75000"/>
                  </a:prstClr>
                </a:solidFill>
              </a:rPr>
              <a:pPr>
                <a:defRPr/>
              </a:pPr>
              <a:t>2015-10-01</a:t>
            </a:fld>
            <a:endParaRPr lang="pl-PL">
              <a:solidFill>
                <a:prstClr val="black">
                  <a:tint val="75000"/>
                </a:prstClr>
              </a:solidFill>
            </a:endParaRPr>
          </a:p>
        </p:txBody>
      </p:sp>
      <p:sp>
        <p:nvSpPr>
          <p:cNvPr id="3"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4" name="Symbol zastępczy numeru slajdu 5"/>
          <p:cNvSpPr>
            <a:spLocks noGrp="1"/>
          </p:cNvSpPr>
          <p:nvPr>
            <p:ph type="sldNum" sz="quarter" idx="12"/>
          </p:nvPr>
        </p:nvSpPr>
        <p:spPr/>
        <p:txBody>
          <a:bodyPr/>
          <a:lstStyle>
            <a:lvl1pPr>
              <a:defRPr/>
            </a:lvl1pPr>
          </a:lstStyle>
          <a:p>
            <a:pPr>
              <a:defRPr/>
            </a:pPr>
            <a:fld id="{4BE2101F-A24B-40CF-B54A-0ECD9D919A7A}"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995127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D806C1D5-0A95-44BA-9C9B-3E99E3B9864D}" type="datetimeFigureOut">
              <a:rPr lang="pl-PL">
                <a:solidFill>
                  <a:prstClr val="black">
                    <a:tint val="75000"/>
                  </a:prstClr>
                </a:solidFill>
              </a:rPr>
              <a:pPr>
                <a:defRPr/>
              </a:pPr>
              <a:t>2015-10-01</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0FD093F3-FFA2-42B6-990E-FFD2B1913D3F}"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477067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EA02728C-D440-4821-B791-FCB0453ECC3A}" type="datetimeFigureOut">
              <a:rPr lang="pl-PL">
                <a:solidFill>
                  <a:prstClr val="black">
                    <a:tint val="75000"/>
                  </a:prstClr>
                </a:solidFill>
              </a:rPr>
              <a:pPr>
                <a:defRPr/>
              </a:pPr>
              <a:t>2015-10-01</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E9060CE6-FD48-4CDF-8B9A-117C632DD259}"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9375946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pPr>
              <a:defRPr/>
            </a:pPr>
            <a:fld id="{FE1A2F8D-0BD6-4E22-B47B-F0BA524EE638}" type="datetimeFigureOut">
              <a:rPr lang="pl-PL">
                <a:solidFill>
                  <a:prstClr val="black">
                    <a:tint val="75000"/>
                  </a:prstClr>
                </a:solidFill>
              </a:rPr>
              <a:pPr>
                <a:defRPr/>
              </a:pPr>
              <a:t>2015-10-01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07D7C609-969D-4E53-89FE-2F49B0C9FF4E}"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953037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pPr>
              <a:defRPr/>
            </a:pPr>
            <a:fld id="{027F3A1F-E43E-4162-9B43-8BFC06A6CAF9}" type="datetimeFigureOut">
              <a:rPr lang="pl-PL">
                <a:solidFill>
                  <a:prstClr val="black">
                    <a:tint val="75000"/>
                  </a:prstClr>
                </a:solidFill>
              </a:rPr>
              <a:pPr>
                <a:defRPr/>
              </a:pPr>
              <a:t>2015-10-01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E4277F48-8751-4E12-8117-535BB454FACC}"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7976950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lvl1pPr>
              <a:defRPr/>
            </a:lvl1pPr>
          </a:lstStyle>
          <a:p>
            <a:pPr>
              <a:defRPr/>
            </a:pPr>
            <a:fld id="{9B58E817-93C8-4022-9AF6-F506BDE7434D}" type="datetimeFigureOut">
              <a:rPr lang="pl-PL">
                <a:solidFill>
                  <a:prstClr val="black">
                    <a:tint val="75000"/>
                  </a:prstClr>
                </a:solidFill>
              </a:rPr>
              <a:pPr>
                <a:defRPr/>
              </a:pPr>
              <a:t>2015-10-01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982DB7D6-D947-4D9A-95E9-DFBD2C2930ED}"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6027378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pPr>
              <a:defRPr/>
            </a:pPr>
            <a:fld id="{23EE2038-822F-4027-8762-3D5E7BB59586}" type="datetimeFigureOut">
              <a:rPr lang="pl-PL">
                <a:solidFill>
                  <a:prstClr val="black">
                    <a:tint val="75000"/>
                  </a:prstClr>
                </a:solidFill>
              </a:rPr>
              <a:pPr>
                <a:defRPr/>
              </a:pPr>
              <a:t>2015-10-01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982D1431-A187-41CD-95F6-0A3713E3F776}"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850088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7EB3DE8-5B3B-4C8D-ABA8-25B454425444}" type="datetimeFigureOut">
              <a:rPr lang="pl-PL" smtClean="0"/>
              <a:t>2015-10-01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3FFAFC4D-B801-4C79-A482-B2B39894CFA6}" type="slidenum">
              <a:rPr lang="pl-PL" smtClean="0"/>
              <a:t>‹#›</a:t>
            </a:fld>
            <a:endParaRPr lang="pl-PL"/>
          </a:p>
        </p:txBody>
      </p:sp>
      <p:sp>
        <p:nvSpPr>
          <p:cNvPr id="8" name="Title 7"/>
          <p:cNvSpPr>
            <a:spLocks noGrp="1"/>
          </p:cNvSpPr>
          <p:nvPr>
            <p:ph type="title"/>
          </p:nvPr>
        </p:nvSpPr>
        <p:spPr/>
        <p:txBody>
          <a:bodyPr/>
          <a:lstStyle/>
          <a:p>
            <a:r>
              <a:rPr lang="pl-PL" smtClean="0"/>
              <a:t>Kliknij, aby edytować styl</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lvl1pPr>
              <a:defRPr/>
            </a:lvl1pPr>
          </a:lstStyle>
          <a:p>
            <a:pPr>
              <a:defRPr/>
            </a:pPr>
            <a:fld id="{8F5D4695-C882-4D3B-A595-0B07FE1E3703}" type="datetimeFigureOut">
              <a:rPr lang="pl-PL">
                <a:solidFill>
                  <a:prstClr val="black">
                    <a:tint val="75000"/>
                  </a:prstClr>
                </a:solidFill>
              </a:rPr>
              <a:pPr>
                <a:defRPr/>
              </a:pPr>
              <a:t>2015-10-01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46B92730-1527-49FA-B751-1A1570CB056F}"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0758891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3"/>
          <p:cNvSpPr>
            <a:spLocks noGrp="1"/>
          </p:cNvSpPr>
          <p:nvPr>
            <p:ph type="dt" sz="half" idx="10"/>
          </p:nvPr>
        </p:nvSpPr>
        <p:spPr/>
        <p:txBody>
          <a:bodyPr/>
          <a:lstStyle>
            <a:lvl1pPr>
              <a:defRPr/>
            </a:lvl1pPr>
          </a:lstStyle>
          <a:p>
            <a:pPr>
              <a:defRPr/>
            </a:pPr>
            <a:fld id="{0599E569-7138-41B7-8601-26008A7C5C58}" type="datetimeFigureOut">
              <a:rPr lang="pl-PL">
                <a:solidFill>
                  <a:prstClr val="black">
                    <a:tint val="75000"/>
                  </a:prstClr>
                </a:solidFill>
              </a:rPr>
              <a:pPr>
                <a:defRPr/>
              </a:pPr>
              <a:t>2015-10-01</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3F31C08D-CA7D-4BEF-BE7B-C60FFC76155B}"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40196404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3"/>
          <p:cNvSpPr>
            <a:spLocks noGrp="1"/>
          </p:cNvSpPr>
          <p:nvPr>
            <p:ph type="dt" sz="half" idx="10"/>
          </p:nvPr>
        </p:nvSpPr>
        <p:spPr/>
        <p:txBody>
          <a:bodyPr/>
          <a:lstStyle>
            <a:lvl1pPr>
              <a:defRPr/>
            </a:lvl1pPr>
          </a:lstStyle>
          <a:p>
            <a:pPr>
              <a:defRPr/>
            </a:pPr>
            <a:fld id="{88B51134-96F0-4E7E-A919-24249C58B8C3}" type="datetimeFigureOut">
              <a:rPr lang="pl-PL">
                <a:solidFill>
                  <a:prstClr val="black">
                    <a:tint val="75000"/>
                  </a:prstClr>
                </a:solidFill>
              </a:rPr>
              <a:pPr>
                <a:defRPr/>
              </a:pPr>
              <a:t>2015-10-01</a:t>
            </a:fld>
            <a:endParaRPr lang="pl-PL">
              <a:solidFill>
                <a:prstClr val="black">
                  <a:tint val="75000"/>
                </a:prstClr>
              </a:solidFill>
            </a:endParaRPr>
          </a:p>
        </p:txBody>
      </p:sp>
      <p:sp>
        <p:nvSpPr>
          <p:cNvPr id="8"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9" name="Symbol zastępczy numeru slajdu 5"/>
          <p:cNvSpPr>
            <a:spLocks noGrp="1"/>
          </p:cNvSpPr>
          <p:nvPr>
            <p:ph type="sldNum" sz="quarter" idx="12"/>
          </p:nvPr>
        </p:nvSpPr>
        <p:spPr/>
        <p:txBody>
          <a:bodyPr/>
          <a:lstStyle>
            <a:lvl1pPr>
              <a:defRPr/>
            </a:lvl1pPr>
          </a:lstStyle>
          <a:p>
            <a:pPr>
              <a:defRPr/>
            </a:pPr>
            <a:fld id="{339FE499-CECA-45CB-A47C-794A556CB59C}"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2075918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3"/>
          <p:cNvSpPr>
            <a:spLocks noGrp="1"/>
          </p:cNvSpPr>
          <p:nvPr>
            <p:ph type="dt" sz="half" idx="10"/>
          </p:nvPr>
        </p:nvSpPr>
        <p:spPr/>
        <p:txBody>
          <a:bodyPr/>
          <a:lstStyle>
            <a:lvl1pPr>
              <a:defRPr/>
            </a:lvl1pPr>
          </a:lstStyle>
          <a:p>
            <a:pPr>
              <a:defRPr/>
            </a:pPr>
            <a:fld id="{4FFDC847-1DB9-443E-8A47-9781E2117EB6}" type="datetimeFigureOut">
              <a:rPr lang="pl-PL">
                <a:solidFill>
                  <a:prstClr val="black">
                    <a:tint val="75000"/>
                  </a:prstClr>
                </a:solidFill>
              </a:rPr>
              <a:pPr>
                <a:defRPr/>
              </a:pPr>
              <a:t>2015-10-01</a:t>
            </a:fld>
            <a:endParaRPr lang="pl-PL">
              <a:solidFill>
                <a:prstClr val="black">
                  <a:tint val="75000"/>
                </a:prstClr>
              </a:solidFill>
            </a:endParaRPr>
          </a:p>
        </p:txBody>
      </p:sp>
      <p:sp>
        <p:nvSpPr>
          <p:cNvPr id="4"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5" name="Symbol zastępczy numeru slajdu 5"/>
          <p:cNvSpPr>
            <a:spLocks noGrp="1"/>
          </p:cNvSpPr>
          <p:nvPr>
            <p:ph type="sldNum" sz="quarter" idx="12"/>
          </p:nvPr>
        </p:nvSpPr>
        <p:spPr/>
        <p:txBody>
          <a:bodyPr/>
          <a:lstStyle>
            <a:lvl1pPr>
              <a:defRPr/>
            </a:lvl1pPr>
          </a:lstStyle>
          <a:p>
            <a:pPr>
              <a:defRPr/>
            </a:pPr>
            <a:fld id="{ECF854E8-5078-49D1-8389-8778DF0F1968}"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8514357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3"/>
          <p:cNvSpPr>
            <a:spLocks noGrp="1"/>
          </p:cNvSpPr>
          <p:nvPr>
            <p:ph type="dt" sz="half" idx="10"/>
          </p:nvPr>
        </p:nvSpPr>
        <p:spPr/>
        <p:txBody>
          <a:bodyPr/>
          <a:lstStyle>
            <a:lvl1pPr>
              <a:defRPr/>
            </a:lvl1pPr>
          </a:lstStyle>
          <a:p>
            <a:pPr>
              <a:defRPr/>
            </a:pPr>
            <a:fld id="{EFCFACB0-74AC-4B1C-B9E7-C2C29C66890C}" type="datetimeFigureOut">
              <a:rPr lang="pl-PL">
                <a:solidFill>
                  <a:prstClr val="black">
                    <a:tint val="75000"/>
                  </a:prstClr>
                </a:solidFill>
              </a:rPr>
              <a:pPr>
                <a:defRPr/>
              </a:pPr>
              <a:t>2015-10-01</a:t>
            </a:fld>
            <a:endParaRPr lang="pl-PL">
              <a:solidFill>
                <a:prstClr val="black">
                  <a:tint val="75000"/>
                </a:prstClr>
              </a:solidFill>
            </a:endParaRPr>
          </a:p>
        </p:txBody>
      </p:sp>
      <p:sp>
        <p:nvSpPr>
          <p:cNvPr id="3"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4" name="Symbol zastępczy numeru slajdu 5"/>
          <p:cNvSpPr>
            <a:spLocks noGrp="1"/>
          </p:cNvSpPr>
          <p:nvPr>
            <p:ph type="sldNum" sz="quarter" idx="12"/>
          </p:nvPr>
        </p:nvSpPr>
        <p:spPr/>
        <p:txBody>
          <a:bodyPr/>
          <a:lstStyle>
            <a:lvl1pPr>
              <a:defRPr/>
            </a:lvl1pPr>
          </a:lstStyle>
          <a:p>
            <a:pPr>
              <a:defRPr/>
            </a:pPr>
            <a:fld id="{4BE2101F-A24B-40CF-B54A-0ECD9D919A7A}"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244070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D806C1D5-0A95-44BA-9C9B-3E99E3B9864D}" type="datetimeFigureOut">
              <a:rPr lang="pl-PL">
                <a:solidFill>
                  <a:prstClr val="black">
                    <a:tint val="75000"/>
                  </a:prstClr>
                </a:solidFill>
              </a:rPr>
              <a:pPr>
                <a:defRPr/>
              </a:pPr>
              <a:t>2015-10-01</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0FD093F3-FFA2-42B6-990E-FFD2B1913D3F}"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6179569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EA02728C-D440-4821-B791-FCB0453ECC3A}" type="datetimeFigureOut">
              <a:rPr lang="pl-PL">
                <a:solidFill>
                  <a:prstClr val="black">
                    <a:tint val="75000"/>
                  </a:prstClr>
                </a:solidFill>
              </a:rPr>
              <a:pPr>
                <a:defRPr/>
              </a:pPr>
              <a:t>2015-10-01</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E9060CE6-FD48-4CDF-8B9A-117C632DD259}"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5935719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pPr>
              <a:defRPr/>
            </a:pPr>
            <a:fld id="{FE1A2F8D-0BD6-4E22-B47B-F0BA524EE638}" type="datetimeFigureOut">
              <a:rPr lang="pl-PL">
                <a:solidFill>
                  <a:prstClr val="black">
                    <a:tint val="75000"/>
                  </a:prstClr>
                </a:solidFill>
              </a:rPr>
              <a:pPr>
                <a:defRPr/>
              </a:pPr>
              <a:t>2015-10-01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07D7C609-969D-4E53-89FE-2F49B0C9FF4E}"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5991524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pPr>
              <a:defRPr/>
            </a:pPr>
            <a:fld id="{027F3A1F-E43E-4162-9B43-8BFC06A6CAF9}" type="datetimeFigureOut">
              <a:rPr lang="pl-PL">
                <a:solidFill>
                  <a:prstClr val="black">
                    <a:tint val="75000"/>
                  </a:prstClr>
                </a:solidFill>
              </a:rPr>
              <a:pPr>
                <a:defRPr/>
              </a:pPr>
              <a:t>2015-10-01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E4277F48-8751-4E12-8117-535BB454FACC}"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672353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lvl1pPr>
              <a:defRPr/>
            </a:lvl1pPr>
          </a:lstStyle>
          <a:p>
            <a:pPr>
              <a:defRPr/>
            </a:pPr>
            <a:fld id="{9B58E817-93C8-4022-9AF6-F506BDE7434D}" type="datetimeFigureOut">
              <a:rPr lang="pl-PL">
                <a:solidFill>
                  <a:prstClr val="black">
                    <a:tint val="75000"/>
                  </a:prstClr>
                </a:solidFill>
              </a:rPr>
              <a:pPr>
                <a:defRPr/>
              </a:pPr>
              <a:t>2015-10-01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982DB7D6-D947-4D9A-95E9-DFBD2C2930ED}"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217350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pl-PL" smtClean="0"/>
              <a:t>Kliknij, aby edytować style wzorca tekstu</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17EB3DE8-5B3B-4C8D-ABA8-25B454425444}" type="datetimeFigureOut">
              <a:rPr lang="pl-PL" smtClean="0"/>
              <a:t>2015-10-01</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3FFAFC4D-B801-4C79-A482-B2B39894CFA6}" type="slidenum">
              <a:rPr lang="pl-PL" smtClean="0"/>
              <a:t>‹#›</a:t>
            </a:fld>
            <a:endParaRPr lang="pl-PL"/>
          </a:p>
        </p:txBody>
      </p:sp>
      <p:sp>
        <p:nvSpPr>
          <p:cNvPr id="10" name="Title 9"/>
          <p:cNvSpPr>
            <a:spLocks noGrp="1"/>
          </p:cNvSpPr>
          <p:nvPr>
            <p:ph type="title"/>
          </p:nvPr>
        </p:nvSpPr>
        <p:spPr/>
        <p:txBody>
          <a:bodyPr/>
          <a:lstStyle/>
          <a:p>
            <a:r>
              <a:rPr lang="pl-PL" smtClean="0"/>
              <a:t>Kliknij, aby edytować styl</a:t>
            </a:r>
            <a:endParaRPr lang="en-US" dirty="0"/>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pPr>
              <a:defRPr/>
            </a:pPr>
            <a:fld id="{23EE2038-822F-4027-8762-3D5E7BB59586}" type="datetimeFigureOut">
              <a:rPr lang="pl-PL">
                <a:solidFill>
                  <a:prstClr val="black">
                    <a:tint val="75000"/>
                  </a:prstClr>
                </a:solidFill>
              </a:rPr>
              <a:pPr>
                <a:defRPr/>
              </a:pPr>
              <a:t>2015-10-01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982D1431-A187-41CD-95F6-0A3713E3F776}"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7335824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lvl1pPr>
              <a:defRPr/>
            </a:lvl1pPr>
          </a:lstStyle>
          <a:p>
            <a:pPr>
              <a:defRPr/>
            </a:pPr>
            <a:fld id="{8F5D4695-C882-4D3B-A595-0B07FE1E3703}" type="datetimeFigureOut">
              <a:rPr lang="pl-PL">
                <a:solidFill>
                  <a:prstClr val="black">
                    <a:tint val="75000"/>
                  </a:prstClr>
                </a:solidFill>
              </a:rPr>
              <a:pPr>
                <a:defRPr/>
              </a:pPr>
              <a:t>2015-10-01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46B92730-1527-49FA-B751-1A1570CB056F}"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4656585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3"/>
          <p:cNvSpPr>
            <a:spLocks noGrp="1"/>
          </p:cNvSpPr>
          <p:nvPr>
            <p:ph type="dt" sz="half" idx="10"/>
          </p:nvPr>
        </p:nvSpPr>
        <p:spPr/>
        <p:txBody>
          <a:bodyPr/>
          <a:lstStyle>
            <a:lvl1pPr>
              <a:defRPr/>
            </a:lvl1pPr>
          </a:lstStyle>
          <a:p>
            <a:pPr>
              <a:defRPr/>
            </a:pPr>
            <a:fld id="{0599E569-7138-41B7-8601-26008A7C5C58}" type="datetimeFigureOut">
              <a:rPr lang="pl-PL">
                <a:solidFill>
                  <a:prstClr val="black">
                    <a:tint val="75000"/>
                  </a:prstClr>
                </a:solidFill>
              </a:rPr>
              <a:pPr>
                <a:defRPr/>
              </a:pPr>
              <a:t>2015-10-01</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3F31C08D-CA7D-4BEF-BE7B-C60FFC76155B}"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7182654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3"/>
          <p:cNvSpPr>
            <a:spLocks noGrp="1"/>
          </p:cNvSpPr>
          <p:nvPr>
            <p:ph type="dt" sz="half" idx="10"/>
          </p:nvPr>
        </p:nvSpPr>
        <p:spPr/>
        <p:txBody>
          <a:bodyPr/>
          <a:lstStyle>
            <a:lvl1pPr>
              <a:defRPr/>
            </a:lvl1pPr>
          </a:lstStyle>
          <a:p>
            <a:pPr>
              <a:defRPr/>
            </a:pPr>
            <a:fld id="{88B51134-96F0-4E7E-A919-24249C58B8C3}" type="datetimeFigureOut">
              <a:rPr lang="pl-PL">
                <a:solidFill>
                  <a:prstClr val="black">
                    <a:tint val="75000"/>
                  </a:prstClr>
                </a:solidFill>
              </a:rPr>
              <a:pPr>
                <a:defRPr/>
              </a:pPr>
              <a:t>2015-10-01</a:t>
            </a:fld>
            <a:endParaRPr lang="pl-PL">
              <a:solidFill>
                <a:prstClr val="black">
                  <a:tint val="75000"/>
                </a:prstClr>
              </a:solidFill>
            </a:endParaRPr>
          </a:p>
        </p:txBody>
      </p:sp>
      <p:sp>
        <p:nvSpPr>
          <p:cNvPr id="8"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9" name="Symbol zastępczy numeru slajdu 5"/>
          <p:cNvSpPr>
            <a:spLocks noGrp="1"/>
          </p:cNvSpPr>
          <p:nvPr>
            <p:ph type="sldNum" sz="quarter" idx="12"/>
          </p:nvPr>
        </p:nvSpPr>
        <p:spPr/>
        <p:txBody>
          <a:bodyPr/>
          <a:lstStyle>
            <a:lvl1pPr>
              <a:defRPr/>
            </a:lvl1pPr>
          </a:lstStyle>
          <a:p>
            <a:pPr>
              <a:defRPr/>
            </a:pPr>
            <a:fld id="{339FE499-CECA-45CB-A47C-794A556CB59C}"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3375765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3"/>
          <p:cNvSpPr>
            <a:spLocks noGrp="1"/>
          </p:cNvSpPr>
          <p:nvPr>
            <p:ph type="dt" sz="half" idx="10"/>
          </p:nvPr>
        </p:nvSpPr>
        <p:spPr/>
        <p:txBody>
          <a:bodyPr/>
          <a:lstStyle>
            <a:lvl1pPr>
              <a:defRPr/>
            </a:lvl1pPr>
          </a:lstStyle>
          <a:p>
            <a:pPr>
              <a:defRPr/>
            </a:pPr>
            <a:fld id="{4FFDC847-1DB9-443E-8A47-9781E2117EB6}" type="datetimeFigureOut">
              <a:rPr lang="pl-PL">
                <a:solidFill>
                  <a:prstClr val="black">
                    <a:tint val="75000"/>
                  </a:prstClr>
                </a:solidFill>
              </a:rPr>
              <a:pPr>
                <a:defRPr/>
              </a:pPr>
              <a:t>2015-10-01</a:t>
            </a:fld>
            <a:endParaRPr lang="pl-PL">
              <a:solidFill>
                <a:prstClr val="black">
                  <a:tint val="75000"/>
                </a:prstClr>
              </a:solidFill>
            </a:endParaRPr>
          </a:p>
        </p:txBody>
      </p:sp>
      <p:sp>
        <p:nvSpPr>
          <p:cNvPr id="4"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5" name="Symbol zastępczy numeru slajdu 5"/>
          <p:cNvSpPr>
            <a:spLocks noGrp="1"/>
          </p:cNvSpPr>
          <p:nvPr>
            <p:ph type="sldNum" sz="quarter" idx="12"/>
          </p:nvPr>
        </p:nvSpPr>
        <p:spPr/>
        <p:txBody>
          <a:bodyPr/>
          <a:lstStyle>
            <a:lvl1pPr>
              <a:defRPr/>
            </a:lvl1pPr>
          </a:lstStyle>
          <a:p>
            <a:pPr>
              <a:defRPr/>
            </a:pPr>
            <a:fld id="{ECF854E8-5078-49D1-8389-8778DF0F1968}"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3406147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3"/>
          <p:cNvSpPr>
            <a:spLocks noGrp="1"/>
          </p:cNvSpPr>
          <p:nvPr>
            <p:ph type="dt" sz="half" idx="10"/>
          </p:nvPr>
        </p:nvSpPr>
        <p:spPr/>
        <p:txBody>
          <a:bodyPr/>
          <a:lstStyle>
            <a:lvl1pPr>
              <a:defRPr/>
            </a:lvl1pPr>
          </a:lstStyle>
          <a:p>
            <a:pPr>
              <a:defRPr/>
            </a:pPr>
            <a:fld id="{EFCFACB0-74AC-4B1C-B9E7-C2C29C66890C}" type="datetimeFigureOut">
              <a:rPr lang="pl-PL">
                <a:solidFill>
                  <a:prstClr val="black">
                    <a:tint val="75000"/>
                  </a:prstClr>
                </a:solidFill>
              </a:rPr>
              <a:pPr>
                <a:defRPr/>
              </a:pPr>
              <a:t>2015-10-01</a:t>
            </a:fld>
            <a:endParaRPr lang="pl-PL">
              <a:solidFill>
                <a:prstClr val="black">
                  <a:tint val="75000"/>
                </a:prstClr>
              </a:solidFill>
            </a:endParaRPr>
          </a:p>
        </p:txBody>
      </p:sp>
      <p:sp>
        <p:nvSpPr>
          <p:cNvPr id="3"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4" name="Symbol zastępczy numeru slajdu 5"/>
          <p:cNvSpPr>
            <a:spLocks noGrp="1"/>
          </p:cNvSpPr>
          <p:nvPr>
            <p:ph type="sldNum" sz="quarter" idx="12"/>
          </p:nvPr>
        </p:nvSpPr>
        <p:spPr/>
        <p:txBody>
          <a:bodyPr/>
          <a:lstStyle>
            <a:lvl1pPr>
              <a:defRPr/>
            </a:lvl1pPr>
          </a:lstStyle>
          <a:p>
            <a:pPr>
              <a:defRPr/>
            </a:pPr>
            <a:fld id="{4BE2101F-A24B-40CF-B54A-0ECD9D919A7A}"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7526674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D806C1D5-0A95-44BA-9C9B-3E99E3B9864D}" type="datetimeFigureOut">
              <a:rPr lang="pl-PL">
                <a:solidFill>
                  <a:prstClr val="black">
                    <a:tint val="75000"/>
                  </a:prstClr>
                </a:solidFill>
              </a:rPr>
              <a:pPr>
                <a:defRPr/>
              </a:pPr>
              <a:t>2015-10-01</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0FD093F3-FFA2-42B6-990E-FFD2B1913D3F}"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4827497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EA02728C-D440-4821-B791-FCB0453ECC3A}" type="datetimeFigureOut">
              <a:rPr lang="pl-PL">
                <a:solidFill>
                  <a:prstClr val="black">
                    <a:tint val="75000"/>
                  </a:prstClr>
                </a:solidFill>
              </a:rPr>
              <a:pPr>
                <a:defRPr/>
              </a:pPr>
              <a:t>2015-10-01</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E9060CE6-FD48-4CDF-8B9A-117C632DD259}"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4885091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pPr>
              <a:defRPr/>
            </a:pPr>
            <a:fld id="{FE1A2F8D-0BD6-4E22-B47B-F0BA524EE638}" type="datetimeFigureOut">
              <a:rPr lang="pl-PL">
                <a:solidFill>
                  <a:prstClr val="black">
                    <a:tint val="75000"/>
                  </a:prstClr>
                </a:solidFill>
              </a:rPr>
              <a:pPr>
                <a:defRPr/>
              </a:pPr>
              <a:t>2015-10-01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07D7C609-969D-4E53-89FE-2F49B0C9FF4E}"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5716229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pPr>
              <a:defRPr/>
            </a:pPr>
            <a:fld id="{027F3A1F-E43E-4162-9B43-8BFC06A6CAF9}" type="datetimeFigureOut">
              <a:rPr lang="pl-PL">
                <a:solidFill>
                  <a:prstClr val="black">
                    <a:tint val="75000"/>
                  </a:prstClr>
                </a:solidFill>
              </a:rPr>
              <a:pPr>
                <a:defRPr/>
              </a:pPr>
              <a:t>2015-10-01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E4277F48-8751-4E12-8117-535BB454FACC}"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95837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17EB3DE8-5B3B-4C8D-ABA8-25B454425444}" type="datetimeFigureOut">
              <a:rPr lang="pl-PL" smtClean="0"/>
              <a:t>2015-10-01</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3FFAFC4D-B801-4C79-A482-B2B39894CFA6}" type="slidenum">
              <a:rPr lang="pl-PL" smtClean="0"/>
              <a:t>‹#›</a:t>
            </a:fld>
            <a:endParaRPr lang="pl-PL"/>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lvl1pPr>
              <a:defRPr/>
            </a:lvl1pPr>
          </a:lstStyle>
          <a:p>
            <a:pPr>
              <a:defRPr/>
            </a:pPr>
            <a:fld id="{9B58E817-93C8-4022-9AF6-F506BDE7434D}" type="datetimeFigureOut">
              <a:rPr lang="pl-PL">
                <a:solidFill>
                  <a:prstClr val="black">
                    <a:tint val="75000"/>
                  </a:prstClr>
                </a:solidFill>
              </a:rPr>
              <a:pPr>
                <a:defRPr/>
              </a:pPr>
              <a:t>2015-10-01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982DB7D6-D947-4D9A-95E9-DFBD2C2930ED}"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6006287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pPr>
              <a:defRPr/>
            </a:pPr>
            <a:fld id="{23EE2038-822F-4027-8762-3D5E7BB59586}" type="datetimeFigureOut">
              <a:rPr lang="pl-PL">
                <a:solidFill>
                  <a:prstClr val="black">
                    <a:tint val="75000"/>
                  </a:prstClr>
                </a:solidFill>
              </a:rPr>
              <a:pPr>
                <a:defRPr/>
              </a:pPr>
              <a:t>2015-10-01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982D1431-A187-41CD-95F6-0A3713E3F776}"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6956053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lvl1pPr>
              <a:defRPr/>
            </a:lvl1pPr>
          </a:lstStyle>
          <a:p>
            <a:pPr>
              <a:defRPr/>
            </a:pPr>
            <a:fld id="{8F5D4695-C882-4D3B-A595-0B07FE1E3703}" type="datetimeFigureOut">
              <a:rPr lang="pl-PL">
                <a:solidFill>
                  <a:prstClr val="black">
                    <a:tint val="75000"/>
                  </a:prstClr>
                </a:solidFill>
              </a:rPr>
              <a:pPr>
                <a:defRPr/>
              </a:pPr>
              <a:t>2015-10-01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46B92730-1527-49FA-B751-1A1570CB056F}"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8548217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3"/>
          <p:cNvSpPr>
            <a:spLocks noGrp="1"/>
          </p:cNvSpPr>
          <p:nvPr>
            <p:ph type="dt" sz="half" idx="10"/>
          </p:nvPr>
        </p:nvSpPr>
        <p:spPr/>
        <p:txBody>
          <a:bodyPr/>
          <a:lstStyle>
            <a:lvl1pPr>
              <a:defRPr/>
            </a:lvl1pPr>
          </a:lstStyle>
          <a:p>
            <a:pPr>
              <a:defRPr/>
            </a:pPr>
            <a:fld id="{0599E569-7138-41B7-8601-26008A7C5C58}" type="datetimeFigureOut">
              <a:rPr lang="pl-PL">
                <a:solidFill>
                  <a:prstClr val="black">
                    <a:tint val="75000"/>
                  </a:prstClr>
                </a:solidFill>
              </a:rPr>
              <a:pPr>
                <a:defRPr/>
              </a:pPr>
              <a:t>2015-10-01</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3F31C08D-CA7D-4BEF-BE7B-C60FFC76155B}"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797962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3"/>
          <p:cNvSpPr>
            <a:spLocks noGrp="1"/>
          </p:cNvSpPr>
          <p:nvPr>
            <p:ph type="dt" sz="half" idx="10"/>
          </p:nvPr>
        </p:nvSpPr>
        <p:spPr/>
        <p:txBody>
          <a:bodyPr/>
          <a:lstStyle>
            <a:lvl1pPr>
              <a:defRPr/>
            </a:lvl1pPr>
          </a:lstStyle>
          <a:p>
            <a:pPr>
              <a:defRPr/>
            </a:pPr>
            <a:fld id="{88B51134-96F0-4E7E-A919-24249C58B8C3}" type="datetimeFigureOut">
              <a:rPr lang="pl-PL">
                <a:solidFill>
                  <a:prstClr val="black">
                    <a:tint val="75000"/>
                  </a:prstClr>
                </a:solidFill>
              </a:rPr>
              <a:pPr>
                <a:defRPr/>
              </a:pPr>
              <a:t>2015-10-01</a:t>
            </a:fld>
            <a:endParaRPr lang="pl-PL">
              <a:solidFill>
                <a:prstClr val="black">
                  <a:tint val="75000"/>
                </a:prstClr>
              </a:solidFill>
            </a:endParaRPr>
          </a:p>
        </p:txBody>
      </p:sp>
      <p:sp>
        <p:nvSpPr>
          <p:cNvPr id="8"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9" name="Symbol zastępczy numeru slajdu 5"/>
          <p:cNvSpPr>
            <a:spLocks noGrp="1"/>
          </p:cNvSpPr>
          <p:nvPr>
            <p:ph type="sldNum" sz="quarter" idx="12"/>
          </p:nvPr>
        </p:nvSpPr>
        <p:spPr/>
        <p:txBody>
          <a:bodyPr/>
          <a:lstStyle>
            <a:lvl1pPr>
              <a:defRPr/>
            </a:lvl1pPr>
          </a:lstStyle>
          <a:p>
            <a:pPr>
              <a:defRPr/>
            </a:pPr>
            <a:fld id="{339FE499-CECA-45CB-A47C-794A556CB59C}"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013619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3"/>
          <p:cNvSpPr>
            <a:spLocks noGrp="1"/>
          </p:cNvSpPr>
          <p:nvPr>
            <p:ph type="dt" sz="half" idx="10"/>
          </p:nvPr>
        </p:nvSpPr>
        <p:spPr/>
        <p:txBody>
          <a:bodyPr/>
          <a:lstStyle>
            <a:lvl1pPr>
              <a:defRPr/>
            </a:lvl1pPr>
          </a:lstStyle>
          <a:p>
            <a:pPr>
              <a:defRPr/>
            </a:pPr>
            <a:fld id="{4FFDC847-1DB9-443E-8A47-9781E2117EB6}" type="datetimeFigureOut">
              <a:rPr lang="pl-PL">
                <a:solidFill>
                  <a:prstClr val="black">
                    <a:tint val="75000"/>
                  </a:prstClr>
                </a:solidFill>
              </a:rPr>
              <a:pPr>
                <a:defRPr/>
              </a:pPr>
              <a:t>2015-10-01</a:t>
            </a:fld>
            <a:endParaRPr lang="pl-PL">
              <a:solidFill>
                <a:prstClr val="black">
                  <a:tint val="75000"/>
                </a:prstClr>
              </a:solidFill>
            </a:endParaRPr>
          </a:p>
        </p:txBody>
      </p:sp>
      <p:sp>
        <p:nvSpPr>
          <p:cNvPr id="4"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5" name="Symbol zastępczy numeru slajdu 5"/>
          <p:cNvSpPr>
            <a:spLocks noGrp="1"/>
          </p:cNvSpPr>
          <p:nvPr>
            <p:ph type="sldNum" sz="quarter" idx="12"/>
          </p:nvPr>
        </p:nvSpPr>
        <p:spPr/>
        <p:txBody>
          <a:bodyPr/>
          <a:lstStyle>
            <a:lvl1pPr>
              <a:defRPr/>
            </a:lvl1pPr>
          </a:lstStyle>
          <a:p>
            <a:pPr>
              <a:defRPr/>
            </a:pPr>
            <a:fld id="{ECF854E8-5078-49D1-8389-8778DF0F1968}"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6883263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3"/>
          <p:cNvSpPr>
            <a:spLocks noGrp="1"/>
          </p:cNvSpPr>
          <p:nvPr>
            <p:ph type="dt" sz="half" idx="10"/>
          </p:nvPr>
        </p:nvSpPr>
        <p:spPr/>
        <p:txBody>
          <a:bodyPr/>
          <a:lstStyle>
            <a:lvl1pPr>
              <a:defRPr/>
            </a:lvl1pPr>
          </a:lstStyle>
          <a:p>
            <a:pPr>
              <a:defRPr/>
            </a:pPr>
            <a:fld id="{EFCFACB0-74AC-4B1C-B9E7-C2C29C66890C}" type="datetimeFigureOut">
              <a:rPr lang="pl-PL">
                <a:solidFill>
                  <a:prstClr val="black">
                    <a:tint val="75000"/>
                  </a:prstClr>
                </a:solidFill>
              </a:rPr>
              <a:pPr>
                <a:defRPr/>
              </a:pPr>
              <a:t>2015-10-01</a:t>
            </a:fld>
            <a:endParaRPr lang="pl-PL">
              <a:solidFill>
                <a:prstClr val="black">
                  <a:tint val="75000"/>
                </a:prstClr>
              </a:solidFill>
            </a:endParaRPr>
          </a:p>
        </p:txBody>
      </p:sp>
      <p:sp>
        <p:nvSpPr>
          <p:cNvPr id="3"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4" name="Symbol zastępczy numeru slajdu 5"/>
          <p:cNvSpPr>
            <a:spLocks noGrp="1"/>
          </p:cNvSpPr>
          <p:nvPr>
            <p:ph type="sldNum" sz="quarter" idx="12"/>
          </p:nvPr>
        </p:nvSpPr>
        <p:spPr/>
        <p:txBody>
          <a:bodyPr/>
          <a:lstStyle>
            <a:lvl1pPr>
              <a:defRPr/>
            </a:lvl1pPr>
          </a:lstStyle>
          <a:p>
            <a:pPr>
              <a:defRPr/>
            </a:pPr>
            <a:fld id="{4BE2101F-A24B-40CF-B54A-0ECD9D919A7A}"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3999763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D806C1D5-0A95-44BA-9C9B-3E99E3B9864D}" type="datetimeFigureOut">
              <a:rPr lang="pl-PL">
                <a:solidFill>
                  <a:prstClr val="black">
                    <a:tint val="75000"/>
                  </a:prstClr>
                </a:solidFill>
              </a:rPr>
              <a:pPr>
                <a:defRPr/>
              </a:pPr>
              <a:t>2015-10-01</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0FD093F3-FFA2-42B6-990E-FFD2B1913D3F}"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15614616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3"/>
          <p:cNvSpPr>
            <a:spLocks noGrp="1"/>
          </p:cNvSpPr>
          <p:nvPr>
            <p:ph type="dt" sz="half" idx="10"/>
          </p:nvPr>
        </p:nvSpPr>
        <p:spPr/>
        <p:txBody>
          <a:bodyPr/>
          <a:lstStyle>
            <a:lvl1pPr>
              <a:defRPr/>
            </a:lvl1pPr>
          </a:lstStyle>
          <a:p>
            <a:pPr>
              <a:defRPr/>
            </a:pPr>
            <a:fld id="{EA02728C-D440-4821-B791-FCB0453ECC3A}" type="datetimeFigureOut">
              <a:rPr lang="pl-PL">
                <a:solidFill>
                  <a:prstClr val="black">
                    <a:tint val="75000"/>
                  </a:prstClr>
                </a:solidFill>
              </a:rPr>
              <a:pPr>
                <a:defRPr/>
              </a:pPr>
              <a:t>2015-10-01</a:t>
            </a:fld>
            <a:endParaRPr lang="pl-PL">
              <a:solidFill>
                <a:prstClr val="black">
                  <a:tint val="75000"/>
                </a:prstClr>
              </a:solidFill>
            </a:endParaRPr>
          </a:p>
        </p:txBody>
      </p:sp>
      <p:sp>
        <p:nvSpPr>
          <p:cNvPr id="6"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7" name="Symbol zastępczy numeru slajdu 5"/>
          <p:cNvSpPr>
            <a:spLocks noGrp="1"/>
          </p:cNvSpPr>
          <p:nvPr>
            <p:ph type="sldNum" sz="quarter" idx="12"/>
          </p:nvPr>
        </p:nvSpPr>
        <p:spPr/>
        <p:txBody>
          <a:bodyPr/>
          <a:lstStyle>
            <a:lvl1pPr>
              <a:defRPr/>
            </a:lvl1pPr>
          </a:lstStyle>
          <a:p>
            <a:pPr>
              <a:defRPr/>
            </a:pPr>
            <a:fld id="{E9060CE6-FD48-4CDF-8B9A-117C632DD259}"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6917110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pPr>
              <a:defRPr/>
            </a:pPr>
            <a:fld id="{FE1A2F8D-0BD6-4E22-B47B-F0BA524EE638}" type="datetimeFigureOut">
              <a:rPr lang="pl-PL">
                <a:solidFill>
                  <a:prstClr val="black">
                    <a:tint val="75000"/>
                  </a:prstClr>
                </a:solidFill>
              </a:rPr>
              <a:pPr>
                <a:defRPr/>
              </a:pPr>
              <a:t>2015-10-01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07D7C609-969D-4E53-89FE-2F49B0C9FF4E}"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579814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EB3DE8-5B3B-4C8D-ABA8-25B454425444}" type="datetimeFigureOut">
              <a:rPr lang="pl-PL" smtClean="0"/>
              <a:t>2015-10-01</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3FFAFC4D-B801-4C79-A482-B2B39894CFA6}" type="slidenum">
              <a:rPr lang="pl-PL" smtClean="0"/>
              <a:t>‹#›</a:t>
            </a:fld>
            <a:endParaRPr lang="pl-PL"/>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lvl1pPr>
              <a:defRPr/>
            </a:lvl1pPr>
          </a:lstStyle>
          <a:p>
            <a:pPr>
              <a:defRPr/>
            </a:pPr>
            <a:fld id="{027F3A1F-E43E-4162-9B43-8BFC06A6CAF9}" type="datetimeFigureOut">
              <a:rPr lang="pl-PL">
                <a:solidFill>
                  <a:prstClr val="black">
                    <a:tint val="75000"/>
                  </a:prstClr>
                </a:solidFill>
              </a:rPr>
              <a:pPr>
                <a:defRPr/>
              </a:pPr>
              <a:t>2015-10-01</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lvl1pPr>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lvl1pPr>
              <a:defRPr/>
            </a:lvl1pPr>
          </a:lstStyle>
          <a:p>
            <a:pPr>
              <a:defRPr/>
            </a:pPr>
            <a:fld id="{E4277F48-8751-4E12-8117-535BB454FACC}"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956946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pl-PL" smtClean="0"/>
              <a:t>Kliknij, aby edytować styl</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17EB3DE8-5B3B-4C8D-ABA8-25B454425444}" type="datetimeFigureOut">
              <a:rPr lang="pl-PL" smtClean="0"/>
              <a:t>2015-10-01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3FFAFC4D-B801-4C79-A482-B2B39894CFA6}" type="slidenum">
              <a:rPr lang="pl-PL" smtClean="0"/>
              <a:t>‹#›</a:t>
            </a:fld>
            <a:endParaRPr lang="pl-PL"/>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17EB3DE8-5B3B-4C8D-ABA8-25B454425444}" type="datetimeFigureOut">
              <a:rPr lang="pl-PL" smtClean="0"/>
              <a:t>2015-10-01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3FFAFC4D-B801-4C79-A482-B2B39894CFA6}" type="slidenum">
              <a:rPr lang="pl-PL" smtClean="0"/>
              <a:t>‹#›</a:t>
            </a:fld>
            <a:endParaRPr lang="pl-PL"/>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pl-PL" smtClean="0"/>
              <a:t>Kliknij, aby edytować styl</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pl-PL" smtClean="0"/>
              <a:t>Kliknij, aby edytować styl</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17EB3DE8-5B3B-4C8D-ABA8-25B454425444}" type="datetimeFigureOut">
              <a:rPr lang="pl-PL" smtClean="0"/>
              <a:t>2015-10-01</a:t>
            </a:fld>
            <a:endParaRPr lang="pl-PL"/>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pl-PL"/>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3FFAFC4D-B801-4C79-A482-B2B39894CFA6}" type="slidenum">
              <a:rPr lang="pl-PL" smtClean="0"/>
              <a:t>‹#›</a:t>
            </a:fld>
            <a:endParaRPr lang="pl-PL"/>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Dowolny kształt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white"/>
              </a:solidFill>
            </a:endParaRPr>
          </a:p>
        </p:txBody>
      </p:sp>
      <p:sp>
        <p:nvSpPr>
          <p:cNvPr id="16" name="Dowolny kształt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white"/>
              </a:solidFill>
            </a:endParaRPr>
          </a:p>
        </p:txBody>
      </p:sp>
      <p:sp>
        <p:nvSpPr>
          <p:cNvPr id="9" name="Symbol zastępczy tytułu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pl-PL" smtClean="0"/>
              <a:t>Kliknij, aby edytować styl</a:t>
            </a:r>
            <a:endParaRPr kumimoji="0" lang="en-US"/>
          </a:p>
        </p:txBody>
      </p:sp>
      <p:sp>
        <p:nvSpPr>
          <p:cNvPr id="30" name="Symbol zastępczy tekstu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pl-PL" smtClean="0"/>
              <a:t>Kliknij, aby edytować style wzorca tekstu</a:t>
            </a:r>
          </a:p>
          <a:p>
            <a:pPr lvl="1" eaLnBrk="1" latinLnBrk="0" hangingPunct="1"/>
            <a:r>
              <a:rPr kumimoji="0" lang="pl-PL" smtClean="0"/>
              <a:t>Drugi poziom</a:t>
            </a:r>
          </a:p>
          <a:p>
            <a:pPr lvl="2" eaLnBrk="1" latinLnBrk="0" hangingPunct="1"/>
            <a:r>
              <a:rPr kumimoji="0" lang="pl-PL" smtClean="0"/>
              <a:t>Trzeci poziom</a:t>
            </a:r>
          </a:p>
          <a:p>
            <a:pPr lvl="3" eaLnBrk="1" latinLnBrk="0" hangingPunct="1"/>
            <a:r>
              <a:rPr kumimoji="0" lang="pl-PL" smtClean="0"/>
              <a:t>Czwarty poziom</a:t>
            </a:r>
          </a:p>
          <a:p>
            <a:pPr lvl="4" eaLnBrk="1" latinLnBrk="0" hangingPunct="1"/>
            <a:r>
              <a:rPr kumimoji="0" lang="pl-PL" smtClean="0"/>
              <a:t>Piąty poziom</a:t>
            </a:r>
            <a:endParaRPr kumimoji="0" lang="en-US"/>
          </a:p>
        </p:txBody>
      </p:sp>
      <p:sp>
        <p:nvSpPr>
          <p:cNvPr id="10" name="Symbol zastępczy daty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B690D3D3-ABAE-43B6-9F48-7777AF3BF30A}" type="datetimeFigureOut">
              <a:rPr lang="pl-PL" smtClean="0">
                <a:solidFill>
                  <a:srgbClr val="D4D2D0">
                    <a:shade val="50000"/>
                  </a:srgbClr>
                </a:solidFill>
              </a:rPr>
              <a:pPr/>
              <a:t>2015-10-01</a:t>
            </a:fld>
            <a:endParaRPr lang="pl-PL">
              <a:solidFill>
                <a:srgbClr val="D4D2D0">
                  <a:shade val="50000"/>
                </a:srgbClr>
              </a:solidFill>
            </a:endParaRPr>
          </a:p>
        </p:txBody>
      </p:sp>
      <p:sp>
        <p:nvSpPr>
          <p:cNvPr id="22" name="Symbol zastępczy stopki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pl-PL">
              <a:solidFill>
                <a:srgbClr val="D4D2D0">
                  <a:shade val="50000"/>
                </a:srgbClr>
              </a:solidFill>
            </a:endParaRPr>
          </a:p>
        </p:txBody>
      </p:sp>
      <p:sp>
        <p:nvSpPr>
          <p:cNvPr id="18" name="Symbol zastępczy numeru slajdu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45B04EB3-FDC7-4F26-BDFB-DC7C968E6755}" type="slidenum">
              <a:rPr lang="pl-PL" smtClean="0">
                <a:solidFill>
                  <a:srgbClr val="D4D2D0">
                    <a:shade val="50000"/>
                  </a:srgbClr>
                </a:solidFill>
              </a:rPr>
              <a:pPr/>
              <a:t>‹#›</a:t>
            </a:fld>
            <a:endParaRPr lang="pl-PL">
              <a:solidFill>
                <a:srgbClr val="D4D2D0">
                  <a:shade val="50000"/>
                </a:srgbClr>
              </a:solidFill>
            </a:endParaRPr>
          </a:p>
        </p:txBody>
      </p:sp>
    </p:spTree>
    <p:extLst>
      <p:ext uri="{BB962C8B-B14F-4D97-AF65-F5344CB8AC3E}">
        <p14:creationId xmlns:p14="http://schemas.microsoft.com/office/powerpoint/2010/main" val="1677012190"/>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ymbol zastępczy tytułu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smtClean="0"/>
              <a:t>Kliknij, aby edytować styl</a:t>
            </a:r>
          </a:p>
        </p:txBody>
      </p:sp>
      <p:sp>
        <p:nvSpPr>
          <p:cNvPr id="1027" name="Symbol zastępczy tekstu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smtClean="0"/>
              <a:t>Kliknij, aby edytować style wzorca tekstu</a:t>
            </a:r>
          </a:p>
          <a:p>
            <a:pPr lvl="1"/>
            <a:r>
              <a:rPr lang="pl-PL" altLang="pl-PL" smtClean="0"/>
              <a:t>Drugi poziom</a:t>
            </a:r>
          </a:p>
          <a:p>
            <a:pPr lvl="2"/>
            <a:r>
              <a:rPr lang="pl-PL" altLang="pl-PL" smtClean="0"/>
              <a:t>Trzeci poziom</a:t>
            </a:r>
          </a:p>
          <a:p>
            <a:pPr lvl="3"/>
            <a:r>
              <a:rPr lang="pl-PL" altLang="pl-PL" smtClean="0"/>
              <a:t>Czwarty poziom</a:t>
            </a:r>
          </a:p>
          <a:p>
            <a:pPr lvl="4"/>
            <a:r>
              <a:rPr lang="pl-PL" altLang="pl-PL" smtClean="0"/>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1AD9A2BB-292A-456D-A7EA-8EB52AC0F494}" type="datetimeFigureOut">
              <a:rPr lang="pl-PL">
                <a:solidFill>
                  <a:prstClr val="black">
                    <a:tint val="75000"/>
                  </a:prstClr>
                </a:solidFill>
              </a:rPr>
              <a:pPr>
                <a:defRPr/>
              </a:pPr>
              <a:t>2015-10-01</a:t>
            </a:fld>
            <a:endParaRPr lang="pl-PL">
              <a:solidFill>
                <a:prstClr val="black">
                  <a:tint val="75000"/>
                </a:prstClr>
              </a:solidFill>
            </a:endParaRPr>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EFBF861D-1077-4DFB-B5FC-BC5A0E206E5C}"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94389084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ymbol zastępczy tytułu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smtClean="0"/>
              <a:t>Kliknij, aby edytować styl</a:t>
            </a:r>
          </a:p>
        </p:txBody>
      </p:sp>
      <p:sp>
        <p:nvSpPr>
          <p:cNvPr id="1027" name="Symbol zastępczy tekstu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smtClean="0"/>
              <a:t>Kliknij, aby edytować style wzorca tekstu</a:t>
            </a:r>
          </a:p>
          <a:p>
            <a:pPr lvl="1"/>
            <a:r>
              <a:rPr lang="pl-PL" altLang="pl-PL" smtClean="0"/>
              <a:t>Drugi poziom</a:t>
            </a:r>
          </a:p>
          <a:p>
            <a:pPr lvl="2"/>
            <a:r>
              <a:rPr lang="pl-PL" altLang="pl-PL" smtClean="0"/>
              <a:t>Trzeci poziom</a:t>
            </a:r>
          </a:p>
          <a:p>
            <a:pPr lvl="3"/>
            <a:r>
              <a:rPr lang="pl-PL" altLang="pl-PL" smtClean="0"/>
              <a:t>Czwarty poziom</a:t>
            </a:r>
          </a:p>
          <a:p>
            <a:pPr lvl="4"/>
            <a:r>
              <a:rPr lang="pl-PL" altLang="pl-PL" smtClean="0"/>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1AD9A2BB-292A-456D-A7EA-8EB52AC0F494}" type="datetimeFigureOut">
              <a:rPr lang="pl-PL">
                <a:solidFill>
                  <a:prstClr val="black">
                    <a:tint val="75000"/>
                  </a:prstClr>
                </a:solidFill>
              </a:rPr>
              <a:pPr>
                <a:defRPr/>
              </a:pPr>
              <a:t>2015-10-01</a:t>
            </a:fld>
            <a:endParaRPr lang="pl-PL">
              <a:solidFill>
                <a:prstClr val="black">
                  <a:tint val="75000"/>
                </a:prstClr>
              </a:solidFill>
            </a:endParaRPr>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EFBF861D-1077-4DFB-B5FC-BC5A0E206E5C}"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85750530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ymbol zastępczy tytułu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smtClean="0"/>
              <a:t>Kliknij, aby edytować styl</a:t>
            </a:r>
          </a:p>
        </p:txBody>
      </p:sp>
      <p:sp>
        <p:nvSpPr>
          <p:cNvPr id="1027" name="Symbol zastępczy tekstu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smtClean="0"/>
              <a:t>Kliknij, aby edytować style wzorca tekstu</a:t>
            </a:r>
          </a:p>
          <a:p>
            <a:pPr lvl="1"/>
            <a:r>
              <a:rPr lang="pl-PL" altLang="pl-PL" smtClean="0"/>
              <a:t>Drugi poziom</a:t>
            </a:r>
          </a:p>
          <a:p>
            <a:pPr lvl="2"/>
            <a:r>
              <a:rPr lang="pl-PL" altLang="pl-PL" smtClean="0"/>
              <a:t>Trzeci poziom</a:t>
            </a:r>
          </a:p>
          <a:p>
            <a:pPr lvl="3"/>
            <a:r>
              <a:rPr lang="pl-PL" altLang="pl-PL" smtClean="0"/>
              <a:t>Czwarty poziom</a:t>
            </a:r>
          </a:p>
          <a:p>
            <a:pPr lvl="4"/>
            <a:r>
              <a:rPr lang="pl-PL" altLang="pl-PL" smtClean="0"/>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1AD9A2BB-292A-456D-A7EA-8EB52AC0F494}" type="datetimeFigureOut">
              <a:rPr lang="pl-PL">
                <a:solidFill>
                  <a:prstClr val="black">
                    <a:tint val="75000"/>
                  </a:prstClr>
                </a:solidFill>
              </a:rPr>
              <a:pPr>
                <a:defRPr/>
              </a:pPr>
              <a:t>2015-10-01</a:t>
            </a:fld>
            <a:endParaRPr lang="pl-PL">
              <a:solidFill>
                <a:prstClr val="black">
                  <a:tint val="75000"/>
                </a:prstClr>
              </a:solidFill>
            </a:endParaRPr>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EFBF861D-1077-4DFB-B5FC-BC5A0E206E5C}"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302746350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ymbol zastępczy tytułu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smtClean="0"/>
              <a:t>Kliknij, aby edytować styl</a:t>
            </a:r>
          </a:p>
        </p:txBody>
      </p:sp>
      <p:sp>
        <p:nvSpPr>
          <p:cNvPr id="1027" name="Symbol zastępczy tekstu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smtClean="0"/>
              <a:t>Kliknij, aby edytować style wzorca tekstu</a:t>
            </a:r>
          </a:p>
          <a:p>
            <a:pPr lvl="1"/>
            <a:r>
              <a:rPr lang="pl-PL" altLang="pl-PL" smtClean="0"/>
              <a:t>Drugi poziom</a:t>
            </a:r>
          </a:p>
          <a:p>
            <a:pPr lvl="2"/>
            <a:r>
              <a:rPr lang="pl-PL" altLang="pl-PL" smtClean="0"/>
              <a:t>Trzeci poziom</a:t>
            </a:r>
          </a:p>
          <a:p>
            <a:pPr lvl="3"/>
            <a:r>
              <a:rPr lang="pl-PL" altLang="pl-PL" smtClean="0"/>
              <a:t>Czwarty poziom</a:t>
            </a:r>
          </a:p>
          <a:p>
            <a:pPr lvl="4"/>
            <a:r>
              <a:rPr lang="pl-PL" altLang="pl-PL" smtClean="0"/>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1AD9A2BB-292A-456D-A7EA-8EB52AC0F494}" type="datetimeFigureOut">
              <a:rPr lang="pl-PL">
                <a:solidFill>
                  <a:prstClr val="black">
                    <a:tint val="75000"/>
                  </a:prstClr>
                </a:solidFill>
              </a:rPr>
              <a:pPr>
                <a:defRPr/>
              </a:pPr>
              <a:t>2015-10-01</a:t>
            </a:fld>
            <a:endParaRPr lang="pl-PL">
              <a:solidFill>
                <a:prstClr val="black">
                  <a:tint val="75000"/>
                </a:prstClr>
              </a:solidFill>
            </a:endParaRPr>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pl-PL">
              <a:solidFill>
                <a:prstClr val="black">
                  <a:tint val="75000"/>
                </a:prstClr>
              </a:solidFill>
            </a:endParaRPr>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EFBF861D-1077-4DFB-B5FC-BC5A0E206E5C}" type="slidenum">
              <a:rPr lang="pl-PL">
                <a:solidFill>
                  <a:prstClr val="black">
                    <a:tint val="75000"/>
                  </a:prstClr>
                </a:solidFill>
              </a:rPr>
              <a:pPr>
                <a:defRPr/>
              </a:pPr>
              <a:t>‹#›</a:t>
            </a:fld>
            <a:endParaRPr lang="pl-PL">
              <a:solidFill>
                <a:prstClr val="black">
                  <a:tint val="75000"/>
                </a:prstClr>
              </a:solidFill>
            </a:endParaRPr>
          </a:p>
        </p:txBody>
      </p:sp>
    </p:spTree>
    <p:extLst>
      <p:ext uri="{BB962C8B-B14F-4D97-AF65-F5344CB8AC3E}">
        <p14:creationId xmlns:p14="http://schemas.microsoft.com/office/powerpoint/2010/main" val="246498899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6.xml"/></Relationships>
</file>

<file path=ppt/slides/_rels/slide10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png"/></Relationships>
</file>

<file path=ppt/slides/_rels/slide10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10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10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104.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0.png"/><Relationship Id="rId7" Type="http://schemas.openxmlformats.org/officeDocument/2006/relationships/image" Target="../media/image12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 Id="rId9" Type="http://schemas.openxmlformats.org/officeDocument/2006/relationships/image" Target="../media/image130.jpeg"/></Relationships>
</file>

<file path=ppt/slides/_rels/slide10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11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emf"/><Relationship Id="rId5" Type="http://schemas.openxmlformats.org/officeDocument/2006/relationships/image" Target="../media/image14.jpeg"/><Relationship Id="rId4" Type="http://schemas.openxmlformats.org/officeDocument/2006/relationships/image" Target="../media/image13.jpeg"/></Relationships>
</file>

<file path=ppt/slides/_rels/slide120.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5.xml"/></Relationships>
</file>

<file path=ppt/slides/_rels/slide12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5.xml"/></Relationships>
</file>

<file path=ppt/slides/_rels/slide131.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5.xml"/></Relationships>
</file>

<file path=ppt/slides/_rels/slide132.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5.xml"/></Relationships>
</file>

<file path=ppt/slides/_rels/slide13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5.xml"/></Relationships>
</file>

<file path=ppt/slides/_rels/slide134.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5.xml"/></Relationships>
</file>

<file path=ppt/slides/_rels/slide135.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5.xml"/></Relationships>
</file>

<file path=ppt/slides/_rels/slide136.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5.xml"/></Relationships>
</file>

<file path=ppt/slides/_rels/slide137.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5.xml"/></Relationships>
</file>

<file path=ppt/slides/_rels/slide138.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5.xml"/></Relationships>
</file>

<file path=ppt/slides/_rels/slide139.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7.xml"/><Relationship Id="rId4" Type="http://schemas.openxmlformats.org/officeDocument/2006/relationships/image" Target="../media/image176.jpeg"/></Relationships>
</file>

<file path=ppt/slides/_rels/slide148.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5.xml"/></Relationships>
</file>

<file path=ppt/slides/_rels/slide162.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3" Type="http://schemas.openxmlformats.org/officeDocument/2006/relationships/image" Target="../media/image194.gif"/><Relationship Id="rId2" Type="http://schemas.openxmlformats.org/officeDocument/2006/relationships/image" Target="../media/image193.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3.xml"/><Relationship Id="rId1" Type="http://schemas.openxmlformats.org/officeDocument/2006/relationships/vmlDrawing" Target="../drawings/vmlDrawing2.v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5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4.xml"/></Relationships>
</file>

<file path=ppt/slides/_rels/slide7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8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eg"/><Relationship Id="rId1" Type="http://schemas.openxmlformats.org/officeDocument/2006/relationships/slideLayout" Target="../slideLayouts/slideLayout66.xml"/></Relationships>
</file>

<file path=ppt/slides/_rels/slide9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8" Type="http://schemas.openxmlformats.org/officeDocument/2006/relationships/image" Target="../media/image92.emf"/><Relationship Id="rId13" Type="http://schemas.openxmlformats.org/officeDocument/2006/relationships/image" Target="../media/image97.jpeg"/><Relationship Id="rId3" Type="http://schemas.openxmlformats.org/officeDocument/2006/relationships/image" Target="../media/image10.png"/><Relationship Id="rId7" Type="http://schemas.openxmlformats.org/officeDocument/2006/relationships/image" Target="../media/image91.emf"/><Relationship Id="rId12" Type="http://schemas.openxmlformats.org/officeDocument/2006/relationships/image" Target="../media/image96.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95.emf"/><Relationship Id="rId5" Type="http://schemas.openxmlformats.org/officeDocument/2006/relationships/image" Target="../media/image89.jpeg"/><Relationship Id="rId15" Type="http://schemas.openxmlformats.org/officeDocument/2006/relationships/image" Target="../media/image99.jpeg"/><Relationship Id="rId10" Type="http://schemas.openxmlformats.org/officeDocument/2006/relationships/image" Target="../media/image94.emf"/><Relationship Id="rId4" Type="http://schemas.openxmlformats.org/officeDocument/2006/relationships/image" Target="../media/image88.png"/><Relationship Id="rId9" Type="http://schemas.openxmlformats.org/officeDocument/2006/relationships/image" Target="../media/image93.emf"/><Relationship Id="rId14" Type="http://schemas.openxmlformats.org/officeDocument/2006/relationships/image" Target="../media/image98.emf"/></Relationships>
</file>

<file path=ppt/slides/_rels/slide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00.jpeg"/></Relationships>
</file>

<file path=ppt/slides/_rels/slide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9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9" name="Picture 5" descr="wielka_brytan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260350"/>
            <a:ext cx="4938712" cy="5975350"/>
          </a:xfrm>
          <a:prstGeom prst="rect">
            <a:avLst/>
          </a:prstGeom>
          <a:noFill/>
          <a:extLst>
            <a:ext uri="{909E8E84-426E-40DD-AFC4-6F175D3DCCD1}">
              <a14:hiddenFill xmlns:a14="http://schemas.microsoft.com/office/drawing/2010/main">
                <a:solidFill>
                  <a:srgbClr val="FFFFFF"/>
                </a:solidFill>
              </a14:hiddenFill>
            </a:ext>
          </a:extLst>
        </p:spPr>
      </p:pic>
      <p:sp>
        <p:nvSpPr>
          <p:cNvPr id="62471" name="Line 7"/>
          <p:cNvSpPr>
            <a:spLocks noChangeShapeType="1"/>
          </p:cNvSpPr>
          <p:nvPr/>
        </p:nvSpPr>
        <p:spPr bwMode="auto">
          <a:xfrm>
            <a:off x="1619250" y="3429000"/>
            <a:ext cx="1368425"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l-PL"/>
          </a:p>
        </p:txBody>
      </p:sp>
      <p:sp>
        <p:nvSpPr>
          <p:cNvPr id="62472" name="Line 8"/>
          <p:cNvSpPr>
            <a:spLocks noChangeShapeType="1"/>
          </p:cNvSpPr>
          <p:nvPr/>
        </p:nvSpPr>
        <p:spPr bwMode="auto">
          <a:xfrm flipH="1">
            <a:off x="4787900" y="1773238"/>
            <a:ext cx="252095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l-PL"/>
          </a:p>
        </p:txBody>
      </p:sp>
      <p:sp>
        <p:nvSpPr>
          <p:cNvPr id="62473" name="Line 9"/>
          <p:cNvSpPr>
            <a:spLocks noChangeShapeType="1"/>
          </p:cNvSpPr>
          <p:nvPr/>
        </p:nvSpPr>
        <p:spPr bwMode="auto">
          <a:xfrm flipH="1">
            <a:off x="6156325" y="3573463"/>
            <a:ext cx="1295400" cy="10080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l-PL"/>
          </a:p>
        </p:txBody>
      </p:sp>
      <p:sp>
        <p:nvSpPr>
          <p:cNvPr id="62474" name="Line 10"/>
          <p:cNvSpPr>
            <a:spLocks noChangeShapeType="1"/>
          </p:cNvSpPr>
          <p:nvPr/>
        </p:nvSpPr>
        <p:spPr bwMode="auto">
          <a:xfrm flipV="1">
            <a:off x="1547813" y="4797425"/>
            <a:ext cx="3095625" cy="12239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l-PL"/>
          </a:p>
        </p:txBody>
      </p:sp>
      <p:sp>
        <p:nvSpPr>
          <p:cNvPr id="62476" name="Rectangle 12"/>
          <p:cNvSpPr>
            <a:spLocks noChangeArrowheads="1"/>
          </p:cNvSpPr>
          <p:nvPr/>
        </p:nvSpPr>
        <p:spPr bwMode="auto">
          <a:xfrm>
            <a:off x="468313" y="3141663"/>
            <a:ext cx="1130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pl-PL" altLang="pl-PL" sz="2400" b="0">
                <a:latin typeface="Times New Roman" pitchFamily="16" charset="0"/>
              </a:rPr>
              <a:t>Irlandia</a:t>
            </a:r>
          </a:p>
        </p:txBody>
      </p:sp>
      <p:sp>
        <p:nvSpPr>
          <p:cNvPr id="62477" name="Rectangle 13"/>
          <p:cNvSpPr>
            <a:spLocks noChangeArrowheads="1"/>
          </p:cNvSpPr>
          <p:nvPr/>
        </p:nvSpPr>
        <p:spPr bwMode="auto">
          <a:xfrm>
            <a:off x="7451725" y="1484313"/>
            <a:ext cx="1147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pl-PL" altLang="pl-PL" sz="2400" b="0">
                <a:latin typeface="Times New Roman" pitchFamily="16" charset="0"/>
              </a:rPr>
              <a:t>Szkocja</a:t>
            </a:r>
          </a:p>
        </p:txBody>
      </p:sp>
      <p:sp>
        <p:nvSpPr>
          <p:cNvPr id="62478" name="Rectangle 14"/>
          <p:cNvSpPr>
            <a:spLocks noChangeArrowheads="1"/>
          </p:cNvSpPr>
          <p:nvPr/>
        </p:nvSpPr>
        <p:spPr bwMode="auto">
          <a:xfrm>
            <a:off x="7524750" y="3213100"/>
            <a:ext cx="1012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pl-PL" altLang="pl-PL" sz="2400" b="0">
                <a:latin typeface="Times New Roman" pitchFamily="16" charset="0"/>
              </a:rPr>
              <a:t>Anglia</a:t>
            </a:r>
          </a:p>
        </p:txBody>
      </p:sp>
      <p:sp>
        <p:nvSpPr>
          <p:cNvPr id="62479" name="Rectangle 15"/>
          <p:cNvSpPr>
            <a:spLocks noChangeArrowheads="1"/>
          </p:cNvSpPr>
          <p:nvPr/>
        </p:nvSpPr>
        <p:spPr bwMode="auto">
          <a:xfrm>
            <a:off x="539750" y="5805488"/>
            <a:ext cx="909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pl-PL" altLang="pl-PL" sz="2400" b="0">
                <a:latin typeface="Times New Roman" pitchFamily="16" charset="0"/>
              </a:rPr>
              <a:t>Walia</a:t>
            </a:r>
          </a:p>
        </p:txBody>
      </p:sp>
    </p:spTree>
    <p:extLst>
      <p:ext uri="{BB962C8B-B14F-4D97-AF65-F5344CB8AC3E}">
        <p14:creationId xmlns:p14="http://schemas.microsoft.com/office/powerpoint/2010/main" val="3809124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4.bp.blogspot.com/-Jt-QH17u-o0/UnMDQaYcWVI/AAAAAAAAGkQ/k_CZNE-fWBg/s1600/good%2Bold%2Bbritish%2Bweath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688" y="476250"/>
            <a:ext cx="8343900" cy="588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9720606"/>
      </p:ext>
    </p:extLst>
  </p:cSld>
  <p:clrMapOvr>
    <a:masterClrMapping/>
  </p:clrMapOvr>
  <p:transition spd="slow">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256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0" name="Rectangle 2"/>
          <p:cNvSpPr>
            <a:spLocks noGrp="1" noChangeArrowheads="1"/>
          </p:cNvSpPr>
          <p:nvPr>
            <p:ph type="title"/>
          </p:nvPr>
        </p:nvSpPr>
        <p:spPr>
          <a:xfrm>
            <a:off x="456481" y="51846"/>
            <a:ext cx="6563520" cy="1254372"/>
          </a:xfrm>
          <a:ln/>
        </p:spPr>
        <p:txBody>
          <a:bodyPr tIns="28802"/>
          <a:lstStyle/>
          <a:p>
            <a:pPr>
              <a:tabLst>
                <a:tab pos="656650" algn="l"/>
                <a:tab pos="1313299" algn="l"/>
                <a:tab pos="1969949" algn="l"/>
                <a:tab pos="2626599" algn="l"/>
                <a:tab pos="3283248" algn="l"/>
                <a:tab pos="3939898" algn="l"/>
                <a:tab pos="4596548" algn="l"/>
                <a:tab pos="5253198" algn="l"/>
                <a:tab pos="5909847" algn="l"/>
              </a:tabLst>
            </a:pPr>
            <a:r>
              <a:rPr lang="pl-PL" altLang="pl-PL" sz="3300"/>
              <a:t>Najważniejsze święta Anglii</a:t>
            </a:r>
          </a:p>
        </p:txBody>
      </p:sp>
      <p:sp>
        <p:nvSpPr>
          <p:cNvPr id="12291" name="Rectangle 3"/>
          <p:cNvSpPr>
            <a:spLocks noGrp="1" noChangeArrowheads="1"/>
          </p:cNvSpPr>
          <p:nvPr>
            <p:ph type="subTitle" idx="4294967295"/>
          </p:nvPr>
        </p:nvSpPr>
        <p:spPr bwMode="auto">
          <a:xfrm>
            <a:off x="0" y="4244975"/>
            <a:ext cx="6889750" cy="24368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6001" rIns="0" bIns="0" anchor="ctr">
            <a:normAutofit lnSpcReduction="10000"/>
          </a:bodyPr>
          <a:lstStyle/>
          <a:p>
            <a:pPr marL="0" indent="0" algn="ctr">
              <a:spcAft>
                <a:spcPct val="0"/>
              </a:spcAft>
              <a:tabLst>
                <a:tab pos="656650" algn="l"/>
                <a:tab pos="1313299" algn="l"/>
                <a:tab pos="1969949" algn="l"/>
                <a:tab pos="2626599" algn="l"/>
                <a:tab pos="3283248" algn="l"/>
                <a:tab pos="3939898" algn="l"/>
                <a:tab pos="4596548" algn="l"/>
                <a:tab pos="5253198" algn="l"/>
                <a:tab pos="5909847" algn="l"/>
                <a:tab pos="6566497" algn="l"/>
              </a:tabLst>
            </a:pPr>
            <a:r>
              <a:rPr lang="pl-PL" altLang="pl-PL" sz="1800"/>
              <a:t>EASTER</a:t>
            </a:r>
          </a:p>
          <a:p>
            <a:pPr marL="0" indent="0" algn="just">
              <a:spcAft>
                <a:spcPct val="0"/>
              </a:spcAft>
              <a:tabLst>
                <a:tab pos="656650" algn="l"/>
                <a:tab pos="1313299" algn="l"/>
                <a:tab pos="1969949" algn="l"/>
                <a:tab pos="2626599" algn="l"/>
                <a:tab pos="3283248" algn="l"/>
                <a:tab pos="3939898" algn="l"/>
                <a:tab pos="4596548" algn="l"/>
                <a:tab pos="5253198" algn="l"/>
                <a:tab pos="5909847" algn="l"/>
                <a:tab pos="6566497" algn="l"/>
              </a:tabLst>
            </a:pPr>
            <a:endParaRPr lang="pl-PL" altLang="pl-PL" sz="1800"/>
          </a:p>
          <a:p>
            <a:pPr marL="0" indent="0" algn="just">
              <a:spcAft>
                <a:spcPct val="0"/>
              </a:spcAft>
              <a:tabLst>
                <a:tab pos="656650" algn="l"/>
                <a:tab pos="1313299" algn="l"/>
                <a:tab pos="1969949" algn="l"/>
                <a:tab pos="2626599" algn="l"/>
                <a:tab pos="3283248" algn="l"/>
                <a:tab pos="3939898" algn="l"/>
                <a:tab pos="4596548" algn="l"/>
                <a:tab pos="5253198" algn="l"/>
                <a:tab pos="5909847" algn="l"/>
                <a:tab pos="6566497" algn="l"/>
              </a:tabLst>
            </a:pPr>
            <a:r>
              <a:rPr lang="pl-PL" altLang="pl-PL" sz="1800"/>
              <a:t>Interesującą tradycją brytyjska związaną z Wielkanocą jest rozdawanie tzw. Maundy money. W Wielki Czwartek (Maundy money) Królowa udaje się do Westminster Abbey lub do innej katedry , gdzie rozdaje pieniądze ubogim kobietom i mężczyznom (ich liczba jest równa liczbie lat monarchy). Początkowo monarcha obmywał też ich stopy, co było nawiązaniem do obmycia stóp apostołów przez Jezusa Chrystusa.</a:t>
            </a:r>
          </a:p>
        </p:txBody>
      </p:sp>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9041" y="1659054"/>
            <a:ext cx="1959840" cy="2586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760" y="1218368"/>
            <a:ext cx="2612160" cy="18837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1760" y="3094886"/>
            <a:ext cx="2626560" cy="14775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14514907"/>
      </p:ext>
    </p:extLst>
  </p:cSld>
  <p:clrMapOvr>
    <a:masterClrMapping/>
  </p:clrMapOvr>
  <p:transition spd="med" advTm="25600">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256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4" name="Rectangle 2"/>
          <p:cNvSpPr>
            <a:spLocks noGrp="1" noChangeArrowheads="1"/>
          </p:cNvSpPr>
          <p:nvPr>
            <p:ph type="title"/>
          </p:nvPr>
        </p:nvSpPr>
        <p:spPr>
          <a:xfrm>
            <a:off x="456481" y="151216"/>
            <a:ext cx="6563520" cy="829527"/>
          </a:xfrm>
          <a:ln/>
        </p:spPr>
        <p:txBody>
          <a:bodyPr tIns="28802"/>
          <a:lstStyle/>
          <a:p>
            <a:pPr>
              <a:tabLst>
                <a:tab pos="656650" algn="l"/>
                <a:tab pos="1313299" algn="l"/>
                <a:tab pos="1969949" algn="l"/>
                <a:tab pos="2626599" algn="l"/>
                <a:tab pos="3283248" algn="l"/>
                <a:tab pos="3939898" algn="l"/>
                <a:tab pos="4596548" algn="l"/>
                <a:tab pos="5253198" algn="l"/>
                <a:tab pos="5909847" algn="l"/>
              </a:tabLst>
            </a:pPr>
            <a:r>
              <a:rPr lang="pl-PL" altLang="pl-PL" sz="3300"/>
              <a:t>Niektóre ważne miejsca w Anglii</a:t>
            </a:r>
          </a:p>
        </p:txBody>
      </p:sp>
      <p:sp>
        <p:nvSpPr>
          <p:cNvPr id="13315" name="Rectangle 3"/>
          <p:cNvSpPr>
            <a:spLocks noGrp="1" noChangeArrowheads="1"/>
          </p:cNvSpPr>
          <p:nvPr>
            <p:ph sz="quarter" idx="13"/>
          </p:nvPr>
        </p:nvSpPr>
        <p:spPr>
          <a:xfrm>
            <a:off x="2612160" y="1075793"/>
            <a:ext cx="4407840" cy="5455293"/>
          </a:xfrm>
          <a:ln/>
        </p:spPr>
        <p:txBody>
          <a:bodyPr tIns="14401">
            <a:normAutofit fontScale="92500"/>
          </a:bodyPr>
          <a:lstStyle/>
          <a:p>
            <a:pPr marL="391686" indent="-293764" algn="just">
              <a:buSzPct val="45000"/>
              <a:buFont typeface="Wingdings" charset="2"/>
              <a:buChar char=""/>
              <a:tabLst>
                <a:tab pos="656650" algn="l"/>
                <a:tab pos="1313299" algn="l"/>
                <a:tab pos="1969949" algn="l"/>
                <a:tab pos="2626599" algn="l"/>
                <a:tab pos="3283248" algn="l"/>
                <a:tab pos="3939898" algn="l"/>
              </a:tabLst>
            </a:pPr>
            <a:r>
              <a:rPr lang="pl-PL" altLang="pl-PL" sz="1600" b="1"/>
              <a:t>Stonehenge</a:t>
            </a:r>
            <a:r>
              <a:rPr lang="pl-PL" altLang="pl-PL" sz="1600"/>
              <a:t> – budowla megalityczna, pochodząca z epoki neolitu oraz brązu. Położona jest w hrabstwie Wiltshire (południowa Anglia). Najprawdopodobniej związana była z kultem księżyca oraz słońca. Obiekt od 1986 jest wpisany na listę światowego dziedzictwa UNESCO</a:t>
            </a:r>
          </a:p>
          <a:p>
            <a:pPr marL="391686" indent="-293764" algn="just">
              <a:buSzPct val="45000"/>
              <a:buFont typeface="Wingdings" charset="2"/>
              <a:buChar char=""/>
              <a:tabLst>
                <a:tab pos="656650" algn="l"/>
                <a:tab pos="1313299" algn="l"/>
                <a:tab pos="1969949" algn="l"/>
                <a:tab pos="2626599" algn="l"/>
                <a:tab pos="3283248" algn="l"/>
                <a:tab pos="3939898" algn="l"/>
              </a:tabLst>
            </a:pPr>
            <a:r>
              <a:rPr lang="pl-PL" altLang="pl-PL" sz="1600" b="1"/>
              <a:t>Zamek królewski</a:t>
            </a:r>
            <a:r>
              <a:rPr lang="pl-PL" altLang="pl-PL" sz="1600"/>
              <a:t> (ang. Windsor Castle) – od 1110 roku rezydencja królów angielskich, położona w mieście Windsor</a:t>
            </a:r>
          </a:p>
          <a:p>
            <a:pPr marL="391686" indent="-293764" algn="just">
              <a:buSzPct val="45000"/>
              <a:buFont typeface="Wingdings" charset="2"/>
              <a:buChar char=""/>
              <a:tabLst>
                <a:tab pos="656650" algn="l"/>
                <a:tab pos="1313299" algn="l"/>
                <a:tab pos="1969949" algn="l"/>
                <a:tab pos="2626599" algn="l"/>
                <a:tab pos="3283248" algn="l"/>
                <a:tab pos="3939898" algn="l"/>
              </a:tabLst>
            </a:pPr>
            <a:r>
              <a:rPr lang="pl-PL" altLang="pl-PL" sz="1600" b="1"/>
              <a:t>London Eye</a:t>
            </a:r>
            <a:r>
              <a:rPr lang="pl-PL" altLang="pl-PL" sz="1600"/>
              <a:t> (Londyńskie Oko), nazywane również Millennium Wheel (Koło Milenijne) – koło obserwacyjne (diabelski młyn) znajdujące się w dzielnicy Lambeth w Londynie, na południowym brzegu Tamizy, między mostami Westminster i Hungerford.</a:t>
            </a:r>
          </a:p>
          <a:p>
            <a:pPr marL="391686" indent="-293764" algn="just">
              <a:buSzPct val="45000"/>
              <a:buFont typeface="Wingdings" charset="2"/>
              <a:buChar char=""/>
              <a:tabLst>
                <a:tab pos="656650" algn="l"/>
                <a:tab pos="1313299" algn="l"/>
                <a:tab pos="1969949" algn="l"/>
                <a:tab pos="2626599" algn="l"/>
                <a:tab pos="3283248" algn="l"/>
                <a:tab pos="3939898" algn="l"/>
              </a:tabLst>
            </a:pPr>
            <a:r>
              <a:rPr lang="pl-PL" altLang="pl-PL" sz="1600" b="1"/>
              <a:t>Pałac Buckingham</a:t>
            </a:r>
            <a:r>
              <a:rPr lang="pl-PL" altLang="pl-PL" sz="1600"/>
              <a:t> (ang. Buckingham Palace) jest oficjalną rezydencją brytyjskich monarchów i jednocześnie największym na świecie pałacem królewskim wciąż pełniącym swą pierwotną funkcję. </a:t>
            </a:r>
          </a:p>
        </p:txBody>
      </p:sp>
      <p:pic>
        <p:nvPicPr>
          <p:cNvPr id="1331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601" y="1009546"/>
            <a:ext cx="2285280" cy="12774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601" y="2449698"/>
            <a:ext cx="2285280" cy="10412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601" y="3706950"/>
            <a:ext cx="2285280" cy="15179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9601" y="5345842"/>
            <a:ext cx="2285280" cy="6955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7414256"/>
      </p:ext>
    </p:extLst>
  </p:cSld>
  <p:clrMapOvr>
    <a:masterClrMapping/>
  </p:clrMapOvr>
  <p:transition spd="med" advTm="35840">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256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8" name="Rectangle 2"/>
          <p:cNvSpPr>
            <a:spLocks noGrp="1" noChangeArrowheads="1"/>
          </p:cNvSpPr>
          <p:nvPr>
            <p:ph type="title"/>
          </p:nvPr>
        </p:nvSpPr>
        <p:spPr>
          <a:xfrm>
            <a:off x="456481" y="54726"/>
            <a:ext cx="6563520" cy="829527"/>
          </a:xfrm>
          <a:ln/>
        </p:spPr>
        <p:txBody>
          <a:bodyPr tIns="28802"/>
          <a:lstStyle/>
          <a:p>
            <a:pPr>
              <a:tabLst>
                <a:tab pos="656650" algn="l"/>
                <a:tab pos="1313299" algn="l"/>
                <a:tab pos="1969949" algn="l"/>
                <a:tab pos="2626599" algn="l"/>
                <a:tab pos="3283248" algn="l"/>
                <a:tab pos="3939898" algn="l"/>
                <a:tab pos="4596548" algn="l"/>
                <a:tab pos="5253198" algn="l"/>
                <a:tab pos="5909847" algn="l"/>
              </a:tabLst>
            </a:pPr>
            <a:r>
              <a:rPr lang="pl-PL" altLang="pl-PL" sz="3300"/>
              <a:t>Niektóre ważne historyczne postaci</a:t>
            </a:r>
          </a:p>
        </p:txBody>
      </p:sp>
      <p:sp>
        <p:nvSpPr>
          <p:cNvPr id="14339" name="Rectangle 3"/>
          <p:cNvSpPr>
            <a:spLocks noGrp="1" noChangeArrowheads="1"/>
          </p:cNvSpPr>
          <p:nvPr>
            <p:ph sz="quarter" idx="13"/>
          </p:nvPr>
        </p:nvSpPr>
        <p:spPr>
          <a:xfrm>
            <a:off x="1929600" y="875612"/>
            <a:ext cx="5417280" cy="5331440"/>
          </a:xfrm>
          <a:ln/>
        </p:spPr>
        <p:txBody>
          <a:bodyPr tIns="16001">
            <a:normAutofit lnSpcReduction="10000"/>
          </a:bodyPr>
          <a:lstStyle/>
          <a:p>
            <a:pPr marL="391686" indent="-293764">
              <a:buSzPct val="45000"/>
              <a:buFont typeface="Wingdings" charset="2"/>
              <a:buChar char=""/>
              <a:tabLst>
                <a:tab pos="656650" algn="l"/>
                <a:tab pos="1313299" algn="l"/>
                <a:tab pos="1969949" algn="l"/>
                <a:tab pos="2626599" algn="l"/>
                <a:tab pos="3283248" algn="l"/>
                <a:tab pos="3939898" algn="l"/>
                <a:tab pos="4596548" algn="l"/>
                <a:tab pos="5253198" algn="l"/>
              </a:tabLst>
            </a:pPr>
            <a:r>
              <a:rPr lang="pl-PL" altLang="pl-PL" sz="1800" b="1"/>
              <a:t>Henryk VIII Tudor</a:t>
            </a:r>
            <a:r>
              <a:rPr lang="pl-PL" altLang="pl-PL" sz="1800"/>
              <a:t> – król Anglii; doprowadził do rozłamu z Kościołem rzymskokatolickim oraz ustanowienia niezależnego Kościoła anglikańskiego; zasłynął swoimi sześcioma żonami</a:t>
            </a:r>
          </a:p>
          <a:p>
            <a:pPr marL="391686" indent="-293764">
              <a:buSzPct val="45000"/>
              <a:buFont typeface="Wingdings" charset="2"/>
              <a:buChar char=""/>
              <a:tabLst>
                <a:tab pos="656650" algn="l"/>
                <a:tab pos="1313299" algn="l"/>
                <a:tab pos="1969949" algn="l"/>
                <a:tab pos="2626599" algn="l"/>
                <a:tab pos="3283248" algn="l"/>
                <a:tab pos="3939898" algn="l"/>
                <a:tab pos="4596548" algn="l"/>
                <a:tab pos="5253198" algn="l"/>
              </a:tabLst>
            </a:pPr>
            <a:r>
              <a:rPr lang="pl-PL" altLang="pl-PL" sz="1800" b="1"/>
              <a:t>Wiktoria Hanowerska</a:t>
            </a:r>
            <a:r>
              <a:rPr lang="pl-PL" altLang="pl-PL" sz="1800"/>
              <a:t> – królowa Zjednoczonego Królestwa; pierwszy nowoczesny brytyjski monarcha; poprawiła moralny wizerunek monarchii, jest symbolem świetności imperium brytyjskiego</a:t>
            </a:r>
          </a:p>
          <a:p>
            <a:pPr marL="391686" indent="-293764">
              <a:buSzPct val="45000"/>
              <a:buFont typeface="Wingdings" charset="2"/>
              <a:buChar char=""/>
              <a:tabLst>
                <a:tab pos="656650" algn="l"/>
                <a:tab pos="1313299" algn="l"/>
                <a:tab pos="1969949" algn="l"/>
                <a:tab pos="2626599" algn="l"/>
                <a:tab pos="3283248" algn="l"/>
                <a:tab pos="3939898" algn="l"/>
                <a:tab pos="4596548" algn="l"/>
                <a:tab pos="5253198" algn="l"/>
              </a:tabLst>
            </a:pPr>
            <a:r>
              <a:rPr lang="pl-PL" altLang="pl-PL" sz="1800" b="1"/>
              <a:t>Winston Churchill</a:t>
            </a:r>
            <a:r>
              <a:rPr lang="pl-PL" altLang="pl-PL" sz="1800"/>
              <a:t> – brytyjski polityk, dwukrotny premier Zjednoczonego Królestwa (również podczas II wojny światowej); uznany w plebiscycie BBC najwybitniejszym Brytyjczykiem wszech czasów</a:t>
            </a:r>
          </a:p>
          <a:p>
            <a:pPr marL="391686" indent="-293764">
              <a:buSzPct val="45000"/>
              <a:buFont typeface="Wingdings" charset="2"/>
              <a:buChar char=""/>
              <a:tabLst>
                <a:tab pos="656650" algn="l"/>
                <a:tab pos="1313299" algn="l"/>
                <a:tab pos="1969949" algn="l"/>
                <a:tab pos="2626599" algn="l"/>
                <a:tab pos="3283248" algn="l"/>
                <a:tab pos="3939898" algn="l"/>
                <a:tab pos="4596548" algn="l"/>
                <a:tab pos="5253198" algn="l"/>
              </a:tabLst>
            </a:pPr>
            <a:r>
              <a:rPr lang="pl-PL" altLang="pl-PL" sz="1800" b="1"/>
              <a:t>Margaret Thatcher</a:t>
            </a:r>
            <a:r>
              <a:rPr lang="pl-PL" altLang="pl-PL" sz="1800"/>
              <a:t> – brytyjska polityk, premier Wielkiej Brytanii; uzdrowiła brytyjską ekonomię, na arenie międzynarodowej stanowczo przeciwstawiała się komunizmowi</a:t>
            </a:r>
          </a:p>
        </p:txBody>
      </p:sp>
      <p:pic>
        <p:nvPicPr>
          <p:cNvPr id="1434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480" y="816566"/>
            <a:ext cx="1306080" cy="122124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480" y="2122783"/>
            <a:ext cx="1306080" cy="13321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2400" y="3548533"/>
            <a:ext cx="1100160" cy="14689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120" y="5125499"/>
            <a:ext cx="1306080" cy="13623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28627281"/>
      </p:ext>
    </p:extLst>
  </p:cSld>
  <p:clrMapOvr>
    <a:masterClrMapping/>
  </p:clrMapOvr>
  <p:transition spd="med" advTm="35840">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256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2" name="Rectangle 2"/>
          <p:cNvSpPr>
            <a:spLocks noGrp="1" noChangeArrowheads="1"/>
          </p:cNvSpPr>
          <p:nvPr>
            <p:ph type="title"/>
          </p:nvPr>
        </p:nvSpPr>
        <p:spPr>
          <a:xfrm>
            <a:off x="456481" y="54726"/>
            <a:ext cx="6563520" cy="829527"/>
          </a:xfrm>
          <a:ln/>
        </p:spPr>
        <p:txBody>
          <a:bodyPr tIns="28802"/>
          <a:lstStyle/>
          <a:p>
            <a:pPr>
              <a:tabLst>
                <a:tab pos="656650" algn="l"/>
                <a:tab pos="1313299" algn="l"/>
                <a:tab pos="1969949" algn="l"/>
                <a:tab pos="2626599" algn="l"/>
                <a:tab pos="3283248" algn="l"/>
                <a:tab pos="3939898" algn="l"/>
                <a:tab pos="4596548" algn="l"/>
                <a:tab pos="5253198" algn="l"/>
                <a:tab pos="5909847" algn="l"/>
              </a:tabLst>
            </a:pPr>
            <a:r>
              <a:rPr lang="pl-PL" altLang="pl-PL" sz="3300"/>
              <a:t>Niektóre ważne historyczne postaci</a:t>
            </a:r>
          </a:p>
        </p:txBody>
      </p:sp>
      <p:sp>
        <p:nvSpPr>
          <p:cNvPr id="15363" name="Rectangle 3"/>
          <p:cNvSpPr>
            <a:spLocks noGrp="1" noChangeArrowheads="1"/>
          </p:cNvSpPr>
          <p:nvPr>
            <p:ph sz="quarter" idx="13"/>
          </p:nvPr>
        </p:nvSpPr>
        <p:spPr>
          <a:xfrm>
            <a:off x="1766881" y="875612"/>
            <a:ext cx="5417280" cy="5819651"/>
          </a:xfrm>
          <a:ln/>
        </p:spPr>
        <p:txBody>
          <a:bodyPr tIns="16001">
            <a:normAutofit fontScale="92500" lnSpcReduction="10000"/>
          </a:bodyPr>
          <a:lstStyle/>
          <a:p>
            <a:pPr marL="391686" indent="-293764">
              <a:buSzPct val="45000"/>
              <a:buFont typeface="Wingdings" charset="2"/>
              <a:buChar char=""/>
              <a:tabLst>
                <a:tab pos="656650" algn="l"/>
                <a:tab pos="1313299" algn="l"/>
                <a:tab pos="1969949" algn="l"/>
                <a:tab pos="2626599" algn="l"/>
                <a:tab pos="3283248" algn="l"/>
                <a:tab pos="3939898" algn="l"/>
                <a:tab pos="4596548" algn="l"/>
                <a:tab pos="5253198" algn="l"/>
              </a:tabLst>
            </a:pPr>
            <a:r>
              <a:rPr lang="pl-PL" altLang="pl-PL" sz="1800" b="1"/>
              <a:t>William Szekspir</a:t>
            </a:r>
            <a:r>
              <a:rPr lang="pl-PL" altLang="pl-PL" sz="1800"/>
              <a:t> (ang. William Shakespeare) – angielski poeta, dramaturg, aktor; powszechnie uważany za jednego z najwybitniejszych pisarzy literatury angielskiej oraz reformatorów teatru</a:t>
            </a:r>
          </a:p>
          <a:p>
            <a:pPr marL="391686" indent="-293764">
              <a:buSzPct val="45000"/>
              <a:buFont typeface="Wingdings" charset="2"/>
              <a:buChar char=""/>
              <a:tabLst>
                <a:tab pos="656650" algn="l"/>
                <a:tab pos="1313299" algn="l"/>
                <a:tab pos="1969949" algn="l"/>
                <a:tab pos="2626599" algn="l"/>
                <a:tab pos="3283248" algn="l"/>
                <a:tab pos="3939898" algn="l"/>
                <a:tab pos="4596548" algn="l"/>
                <a:tab pos="5253198" algn="l"/>
              </a:tabLst>
            </a:pPr>
            <a:endParaRPr lang="pl-PL" altLang="pl-PL" sz="1800"/>
          </a:p>
          <a:p>
            <a:pPr marL="391686" indent="-293764">
              <a:buSzPct val="45000"/>
              <a:buFont typeface="Wingdings" charset="2"/>
              <a:buChar char=""/>
              <a:tabLst>
                <a:tab pos="656650" algn="l"/>
                <a:tab pos="1313299" algn="l"/>
                <a:tab pos="1969949" algn="l"/>
                <a:tab pos="2626599" algn="l"/>
                <a:tab pos="3283248" algn="l"/>
                <a:tab pos="3939898" algn="l"/>
                <a:tab pos="4596548" algn="l"/>
                <a:tab pos="5253198" algn="l"/>
              </a:tabLst>
            </a:pPr>
            <a:r>
              <a:rPr lang="pl-PL" altLang="pl-PL" sz="1800" b="1"/>
              <a:t>Francis Bacon</a:t>
            </a:r>
            <a:r>
              <a:rPr lang="pl-PL" altLang="pl-PL" sz="1800"/>
              <a:t> – angielski filozof, jeden z najwybitniejszych przedstawicieli filozofii epoki odrodzenia i baroku; uchodzi za jednego z twórców nowożytnej koncepcji nauki</a:t>
            </a:r>
          </a:p>
          <a:p>
            <a:pPr marL="391686" indent="-293764">
              <a:buSzPct val="45000"/>
              <a:buFont typeface="Wingdings" charset="2"/>
              <a:buChar char=""/>
              <a:tabLst>
                <a:tab pos="656650" algn="l"/>
                <a:tab pos="1313299" algn="l"/>
                <a:tab pos="1969949" algn="l"/>
                <a:tab pos="2626599" algn="l"/>
                <a:tab pos="3283248" algn="l"/>
                <a:tab pos="3939898" algn="l"/>
                <a:tab pos="4596548" algn="l"/>
                <a:tab pos="5253198" algn="l"/>
              </a:tabLst>
            </a:pPr>
            <a:endParaRPr lang="pl-PL" altLang="pl-PL" sz="1800"/>
          </a:p>
          <a:p>
            <a:pPr marL="391686" indent="-293764">
              <a:buSzPct val="45000"/>
              <a:buFont typeface="Wingdings" charset="2"/>
              <a:buChar char=""/>
              <a:tabLst>
                <a:tab pos="656650" algn="l"/>
                <a:tab pos="1313299" algn="l"/>
                <a:tab pos="1969949" algn="l"/>
                <a:tab pos="2626599" algn="l"/>
                <a:tab pos="3283248" algn="l"/>
                <a:tab pos="3939898" algn="l"/>
                <a:tab pos="4596548" algn="l"/>
                <a:tab pos="5253198" algn="l"/>
              </a:tabLst>
            </a:pPr>
            <a:r>
              <a:rPr lang="pl-PL" altLang="pl-PL" sz="1800" b="1"/>
              <a:t>Isaac Newton</a:t>
            </a:r>
            <a:r>
              <a:rPr lang="pl-PL" altLang="pl-PL" sz="1800"/>
              <a:t> – angielski fizyk, matematyk, astronom, filozof, historyk, badacz Biblii i alchemik; jest uważany za największego i najbardziej błyskotliwego naukowca i jedną z najbardziej wpływowych osób w całej historii</a:t>
            </a:r>
          </a:p>
          <a:p>
            <a:pPr marL="391686" indent="-293764">
              <a:buSzPct val="45000"/>
              <a:buFont typeface="Wingdings" charset="2"/>
              <a:buChar char=""/>
              <a:tabLst>
                <a:tab pos="656650" algn="l"/>
                <a:tab pos="1313299" algn="l"/>
                <a:tab pos="1969949" algn="l"/>
                <a:tab pos="2626599" algn="l"/>
                <a:tab pos="3283248" algn="l"/>
                <a:tab pos="3939898" algn="l"/>
                <a:tab pos="4596548" algn="l"/>
                <a:tab pos="5253198" algn="l"/>
              </a:tabLst>
            </a:pPr>
            <a:r>
              <a:rPr lang="pl-PL" altLang="pl-PL" sz="1800" b="1"/>
              <a:t>Charlie Chaplin</a:t>
            </a:r>
            <a:r>
              <a:rPr lang="pl-PL" altLang="pl-PL" sz="1800"/>
              <a:t> – najbardziej znany hollywoodzki aktor i reżyser okresu kina niemego, później także filmów udźwiękowionych; był jedną z najbardziej kreatywnych osobistości w erze niemego kina – grał w filmach, reżyserował, był producentem, scenarzystą i kompozytorem muzyki filmowej</a:t>
            </a:r>
          </a:p>
        </p:txBody>
      </p:sp>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761" y="711435"/>
            <a:ext cx="1306080" cy="14531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121" y="2233675"/>
            <a:ext cx="1306080" cy="15049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761" y="3825042"/>
            <a:ext cx="1306080" cy="13220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7"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9200" y="5224869"/>
            <a:ext cx="973440" cy="13062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59933293"/>
      </p:ext>
    </p:extLst>
  </p:cSld>
  <p:clrMapOvr>
    <a:masterClrMapping/>
  </p:clrMapOvr>
  <p:transition spd="med" advTm="35840">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256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6" name="Rectangle 2"/>
          <p:cNvSpPr>
            <a:spLocks noGrp="1" noChangeArrowheads="1"/>
          </p:cNvSpPr>
          <p:nvPr>
            <p:ph type="title"/>
          </p:nvPr>
        </p:nvSpPr>
        <p:spPr>
          <a:xfrm>
            <a:off x="456481" y="0"/>
            <a:ext cx="6400800" cy="829527"/>
          </a:xfrm>
          <a:ln/>
        </p:spPr>
        <p:txBody>
          <a:bodyPr tIns="28802"/>
          <a:lstStyle/>
          <a:p>
            <a:pPr>
              <a:tabLst>
                <a:tab pos="656650" algn="l"/>
                <a:tab pos="1313299" algn="l"/>
                <a:tab pos="1969949" algn="l"/>
                <a:tab pos="2626599" algn="l"/>
                <a:tab pos="3283248" algn="l"/>
                <a:tab pos="3939898" algn="l"/>
                <a:tab pos="4596548" algn="l"/>
                <a:tab pos="5253198" algn="l"/>
                <a:tab pos="5909847" algn="l"/>
              </a:tabLst>
            </a:pPr>
            <a:r>
              <a:rPr lang="pl-PL" altLang="pl-PL" sz="3300"/>
              <a:t>Niektórzy znani Anglicy dziś</a:t>
            </a:r>
          </a:p>
        </p:txBody>
      </p:sp>
      <p:sp>
        <p:nvSpPr>
          <p:cNvPr id="16387" name="Rectangle 3"/>
          <p:cNvSpPr>
            <a:spLocks noGrp="1" noChangeArrowheads="1"/>
          </p:cNvSpPr>
          <p:nvPr>
            <p:ph sz="quarter" idx="13"/>
          </p:nvPr>
        </p:nvSpPr>
        <p:spPr>
          <a:xfrm>
            <a:off x="2318401" y="1100275"/>
            <a:ext cx="4767840" cy="5594988"/>
          </a:xfrm>
          <a:ln/>
        </p:spPr>
        <p:txBody>
          <a:bodyPr tIns="16001">
            <a:normAutofit lnSpcReduction="10000"/>
          </a:bodyPr>
          <a:lstStyle/>
          <a:p>
            <a:pPr marL="391686" indent="-293764">
              <a:buSzPct val="45000"/>
              <a:buFont typeface="Wingdings" charset="2"/>
              <a:buChar char=""/>
              <a:tabLst>
                <a:tab pos="656650" algn="l"/>
                <a:tab pos="1313299" algn="l"/>
                <a:tab pos="1969949" algn="l"/>
                <a:tab pos="2626599" algn="l"/>
                <a:tab pos="3283248" algn="l"/>
                <a:tab pos="3939898" algn="l"/>
                <a:tab pos="4596548" algn="l"/>
              </a:tabLst>
            </a:pPr>
            <a:r>
              <a:rPr lang="pl-PL" altLang="pl-PL" sz="1800" b="1"/>
              <a:t>Elżbieta II</a:t>
            </a:r>
            <a:r>
              <a:rPr lang="pl-PL" altLang="pl-PL" sz="1800"/>
              <a:t> – obecna królowa Zjednoczonego Królestwa Wielkiej Brytanii i Irlandii Północnej</a:t>
            </a:r>
          </a:p>
          <a:p>
            <a:pPr marL="391686" indent="-293764">
              <a:buSzPct val="45000"/>
              <a:buNone/>
              <a:tabLst>
                <a:tab pos="656650" algn="l"/>
                <a:tab pos="1313299" algn="l"/>
                <a:tab pos="1969949" algn="l"/>
                <a:tab pos="2626599" algn="l"/>
                <a:tab pos="3283248" algn="l"/>
                <a:tab pos="3939898" algn="l"/>
                <a:tab pos="4596548" algn="l"/>
              </a:tabLst>
            </a:pPr>
            <a:endParaRPr lang="pl-PL" altLang="pl-PL" sz="1800"/>
          </a:p>
          <a:p>
            <a:pPr marL="391686" indent="-293764">
              <a:buSzPct val="45000"/>
              <a:buNone/>
              <a:tabLst>
                <a:tab pos="656650" algn="l"/>
                <a:tab pos="1313299" algn="l"/>
                <a:tab pos="1969949" algn="l"/>
                <a:tab pos="2626599" algn="l"/>
                <a:tab pos="3283248" algn="l"/>
                <a:tab pos="3939898" algn="l"/>
                <a:tab pos="4596548" algn="l"/>
              </a:tabLst>
            </a:pPr>
            <a:endParaRPr lang="pl-PL" altLang="pl-PL" sz="1800"/>
          </a:p>
          <a:p>
            <a:pPr marL="391686" indent="-293764">
              <a:buSzPct val="45000"/>
              <a:buFont typeface="Wingdings" charset="2"/>
              <a:buChar char=""/>
              <a:tabLst>
                <a:tab pos="656650" algn="l"/>
                <a:tab pos="1313299" algn="l"/>
                <a:tab pos="1969949" algn="l"/>
                <a:tab pos="2626599" algn="l"/>
                <a:tab pos="3283248" algn="l"/>
                <a:tab pos="3939898" algn="l"/>
                <a:tab pos="4596548" algn="l"/>
              </a:tabLst>
            </a:pPr>
            <a:r>
              <a:rPr lang="pl-PL" altLang="pl-PL" sz="1800" b="1"/>
              <a:t>David Cameron</a:t>
            </a:r>
            <a:r>
              <a:rPr lang="pl-PL" altLang="pl-PL" sz="1800"/>
              <a:t> – obecny premier Zjednoczonego Królestwa Wielkiej Brytanii i Irlandii Północnej</a:t>
            </a:r>
          </a:p>
          <a:p>
            <a:pPr marL="391686" indent="-293764">
              <a:buSzPct val="45000"/>
              <a:buFont typeface="Wingdings" charset="2"/>
              <a:buChar char=""/>
              <a:tabLst>
                <a:tab pos="656650" algn="l"/>
                <a:tab pos="1313299" algn="l"/>
                <a:tab pos="1969949" algn="l"/>
                <a:tab pos="2626599" algn="l"/>
                <a:tab pos="3283248" algn="l"/>
                <a:tab pos="3939898" algn="l"/>
                <a:tab pos="4596548" algn="l"/>
              </a:tabLst>
            </a:pPr>
            <a:r>
              <a:rPr lang="pl-PL" altLang="pl-PL" sz="1800" b="1"/>
              <a:t>Stephen Hawking</a:t>
            </a:r>
            <a:r>
              <a:rPr lang="pl-PL" altLang="pl-PL" sz="1800"/>
              <a:t> – angielski astrofizyk, kosmolog, fizyk teoretyk; jeden z najwybitniejszych współczesnych naukowców</a:t>
            </a:r>
          </a:p>
          <a:p>
            <a:pPr marL="391686" indent="-293764">
              <a:buSzPct val="45000"/>
              <a:buFont typeface="Wingdings" charset="2"/>
              <a:buChar char=""/>
              <a:tabLst>
                <a:tab pos="656650" algn="l"/>
                <a:tab pos="1313299" algn="l"/>
                <a:tab pos="1969949" algn="l"/>
                <a:tab pos="2626599" algn="l"/>
                <a:tab pos="3283248" algn="l"/>
                <a:tab pos="3939898" algn="l"/>
                <a:tab pos="4596548" algn="l"/>
              </a:tabLst>
            </a:pPr>
            <a:r>
              <a:rPr lang="pl-PL" altLang="pl-PL" sz="1800" b="1"/>
              <a:t>Hugh Grant</a:t>
            </a:r>
            <a:r>
              <a:rPr lang="pl-PL" altLang="pl-PL" sz="1800"/>
              <a:t> – znany angielski aktor; światową sławę zdobył rolami w komediach romantycznych</a:t>
            </a:r>
          </a:p>
          <a:p>
            <a:pPr marL="391686" indent="-293764">
              <a:buSzPct val="45000"/>
              <a:buFont typeface="Wingdings" charset="2"/>
              <a:buChar char=""/>
              <a:tabLst>
                <a:tab pos="656650" algn="l"/>
                <a:tab pos="1313299" algn="l"/>
                <a:tab pos="1969949" algn="l"/>
                <a:tab pos="2626599" algn="l"/>
                <a:tab pos="3283248" algn="l"/>
                <a:tab pos="3939898" algn="l"/>
                <a:tab pos="4596548" algn="l"/>
              </a:tabLst>
            </a:pPr>
            <a:r>
              <a:rPr lang="pl-PL" altLang="pl-PL" sz="1800" b="1"/>
              <a:t>Phil Collins</a:t>
            </a:r>
            <a:r>
              <a:rPr lang="pl-PL" altLang="pl-PL" sz="1800"/>
              <a:t> – angielski piosenkarz, autor tekstów, perkusista i aktor; wokalista i perkusista legendarnej grupy rockowej Genesis</a:t>
            </a:r>
          </a:p>
        </p:txBody>
      </p:sp>
      <p:pic>
        <p:nvPicPr>
          <p:cNvPr id="1638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601" y="777682"/>
            <a:ext cx="1306080" cy="15049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2960" y="1468954"/>
            <a:ext cx="979200" cy="122124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9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9600" y="2553389"/>
            <a:ext cx="979200" cy="1365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9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8800" y="3591737"/>
            <a:ext cx="881280" cy="1188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9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9600" y="4415504"/>
            <a:ext cx="1143360" cy="13004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9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06080" y="5551784"/>
            <a:ext cx="979200" cy="12082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34753148"/>
      </p:ext>
    </p:extLst>
  </p:cSld>
  <p:clrMapOvr>
    <a:masterClrMapping/>
  </p:clrMapOvr>
  <p:transition spd="med" advTm="35840">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
          <p:cNvSpPr txBox="1">
            <a:spLocks noChangeArrowheads="1"/>
          </p:cNvSpPr>
          <p:nvPr/>
        </p:nvSpPr>
        <p:spPr bwMode="auto">
          <a:xfrm>
            <a:off x="162720" y="489651"/>
            <a:ext cx="8817120" cy="1804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8421" rIns="81639" bIns="4082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9pPr>
          </a:lstStyle>
          <a:p>
            <a:pPr eaLnBrk="1"/>
            <a:r>
              <a:rPr lang="pl-PL" altLang="pl-PL" sz="2000" b="1">
                <a:solidFill>
                  <a:srgbClr val="000000"/>
                </a:solidFill>
              </a:rPr>
              <a:t>Praktyczne informacje i ciekawostki o Wielkiej Brytanii:</a:t>
            </a:r>
          </a:p>
          <a:p>
            <a:pPr eaLnBrk="1"/>
            <a:endParaRPr lang="pl-PL" altLang="pl-PL" sz="2000" b="1">
              <a:solidFill>
                <a:srgbClr val="000000"/>
              </a:solidFill>
            </a:endParaRPr>
          </a:p>
          <a:p>
            <a:pPr eaLnBrk="1">
              <a:buSzPct val="45000"/>
              <a:buFont typeface="Wingdings" pitchFamily="2" charset="2"/>
              <a:buChar char=""/>
            </a:pPr>
            <a:r>
              <a:rPr lang="pl-PL" altLang="pl-PL" sz="2000" b="1" i="1">
                <a:solidFill>
                  <a:srgbClr val="000000"/>
                </a:solidFill>
              </a:rPr>
              <a:t>Standardowe napięcie w gniazdkach w Anglii to 240 V AC, 50 Hz.</a:t>
            </a:r>
            <a:br>
              <a:rPr lang="pl-PL" altLang="pl-PL" sz="2000" b="1" i="1">
                <a:solidFill>
                  <a:srgbClr val="000000"/>
                </a:solidFill>
              </a:rPr>
            </a:br>
            <a:r>
              <a:rPr lang="pl-PL" altLang="pl-PL" sz="2000" b="1" i="1">
                <a:solidFill>
                  <a:srgbClr val="000000"/>
                </a:solidFill>
              </a:rPr>
              <a:t> Aby podłączyć urządzenie kupione na kontynencie do gniazdka </a:t>
            </a:r>
            <a:br>
              <a:rPr lang="pl-PL" altLang="pl-PL" sz="2000" b="1" i="1">
                <a:solidFill>
                  <a:srgbClr val="000000"/>
                </a:solidFill>
              </a:rPr>
            </a:br>
            <a:r>
              <a:rPr lang="pl-PL" altLang="pl-PL" sz="2000" b="1" i="1">
                <a:solidFill>
                  <a:srgbClr val="000000"/>
                </a:solidFill>
              </a:rPr>
              <a:t>w Wielkiej Brytanii potrzeba konwertera wtyczek, gdyż wejścia są tam trzy a nie dwu bolcowe. </a:t>
            </a:r>
          </a:p>
        </p:txBody>
      </p:sp>
      <p:pic>
        <p:nvPicPr>
          <p:cNvPr id="102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4641" y="2995514"/>
            <a:ext cx="3831840" cy="28817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335150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
          <p:cNvSpPr txBox="1">
            <a:spLocks noChangeArrowheads="1"/>
          </p:cNvSpPr>
          <p:nvPr/>
        </p:nvSpPr>
        <p:spPr bwMode="auto">
          <a:xfrm>
            <a:off x="217440" y="954820"/>
            <a:ext cx="9089280" cy="16576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6821" rIns="81639" bIns="4082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9pPr>
          </a:lstStyle>
          <a:p>
            <a:pPr eaLnBrk="1"/>
            <a:r>
              <a:rPr lang="pl-PL" altLang="pl-PL" b="1">
                <a:solidFill>
                  <a:srgbClr val="000000"/>
                </a:solidFill>
              </a:rPr>
              <a:t>Jeżeli chodzi o jazdę samochodem w Anglii obowiązuje ruch lewostronny. Ograniczenie prędkości dla wszystkich pojazdów w terenie zabudowanym</a:t>
            </a:r>
            <a:br>
              <a:rPr lang="pl-PL" altLang="pl-PL" b="1">
                <a:solidFill>
                  <a:srgbClr val="000000"/>
                </a:solidFill>
              </a:rPr>
            </a:br>
            <a:r>
              <a:rPr lang="pl-PL" altLang="pl-PL" b="1">
                <a:solidFill>
                  <a:srgbClr val="000000"/>
                </a:solidFill>
              </a:rPr>
              <a:t> to 30 mph (48 kmh), na zwykłej drodze – dla samochodów osobowych 60 mph (96 kmh); dla samochodów z przyczepami i autobusów 50 mph (81 kmh);</a:t>
            </a:r>
          </a:p>
          <a:p>
            <a:pPr eaLnBrk="1"/>
            <a:r>
              <a:rPr lang="pl-PL" altLang="pl-PL" b="1">
                <a:solidFill>
                  <a:srgbClr val="000000"/>
                </a:solidFill>
              </a:rPr>
              <a:t> na drodze dwupasmowej lub autostradzie – dla samochodów osobowych </a:t>
            </a:r>
          </a:p>
          <a:p>
            <a:pPr eaLnBrk="1"/>
            <a:r>
              <a:rPr lang="pl-PL" altLang="pl-PL" b="1">
                <a:solidFill>
                  <a:srgbClr val="000000"/>
                </a:solidFill>
              </a:rPr>
              <a:t>70 mph (112 kmh), dla samochodów z przyczepami 60 mph (96 kmh)</a:t>
            </a:r>
          </a:p>
        </p:txBody>
      </p:sp>
      <p:pic>
        <p:nvPicPr>
          <p:cNvPr id="112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080" y="2615315"/>
            <a:ext cx="4331520" cy="37530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313830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
          <p:cNvSpPr txBox="1">
            <a:spLocks noChangeArrowheads="1"/>
          </p:cNvSpPr>
          <p:nvPr/>
        </p:nvSpPr>
        <p:spPr bwMode="auto">
          <a:xfrm>
            <a:off x="233280" y="489652"/>
            <a:ext cx="9236160" cy="8698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6821" rIns="81639" bIns="4082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9pPr>
          </a:lstStyle>
          <a:p>
            <a:pPr eaLnBrk="1"/>
            <a:r>
              <a:rPr lang="pl-PL" altLang="pl-PL" b="1">
                <a:solidFill>
                  <a:srgbClr val="000000"/>
                </a:solidFill>
              </a:rPr>
              <a:t>Sklepy w Wielkiej Brytanii otwarte są zazwyczaj od 9 do 17.30, dlatego jeżeli chcemy zrobić zakupy po tej godzinie musimy udać się do centrum handlowego jak Tesco czy Asda, które przeważnie znajdują się na obrzeżach miasta.</a:t>
            </a:r>
          </a:p>
        </p:txBody>
      </p:sp>
      <p:pic>
        <p:nvPicPr>
          <p:cNvPr id="122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081" y="2623956"/>
            <a:ext cx="4448160" cy="341747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703778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
          <p:cNvSpPr txBox="1">
            <a:spLocks noChangeArrowheads="1"/>
          </p:cNvSpPr>
          <p:nvPr/>
        </p:nvSpPr>
        <p:spPr bwMode="auto">
          <a:xfrm>
            <a:off x="0" y="489652"/>
            <a:ext cx="9161280" cy="27074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6821" rIns="81639" bIns="4082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9pPr>
          </a:lstStyle>
          <a:p>
            <a:pPr eaLnBrk="1"/>
            <a:r>
              <a:rPr lang="pl-PL" altLang="pl-PL" b="1">
                <a:solidFill>
                  <a:srgbClr val="000000"/>
                </a:solidFill>
              </a:rPr>
              <a:t>Z używaniem bankomatów w Anglii nie ma zazwyczaj żadnego problemu. Trzeba jednak być świadomym tego, że niektóre Polskie banki nadal pobierają wysokie opłaty manipulacyjne za wypłacanie pieniędzy. Aby uniknąć takiej sytuacji można płacić kartą w sklepach (nie ma wtedy opłaty) lub jeśli potrzebujemy gotówki dokonując zakupu w sklepie poprosić również o ‘cashback’. ‘Cashback’ to usługa polegająca na tym, że dokonując zakupu w sklepie możemy poprosić kasjera o wydanie nam dodatkowo np. 10 funtów w gotówce. Wtedy to płacimy kartą za artykuły, które chcemy nabyć plus 10 funtów, które otrzymujemy w gotówce z kasy, a które zostaje dodane na paragonie jako kolejny produkt i w związku z tym opłata za ich wyjęcie nie jest pobierana</a:t>
            </a:r>
          </a:p>
        </p:txBody>
      </p:sp>
      <p:pic>
        <p:nvPicPr>
          <p:cNvPr id="133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6880" y="3591737"/>
            <a:ext cx="5693760" cy="29393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724476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p:cNvSpPr txBox="1">
            <a:spLocks noChangeArrowheads="1"/>
          </p:cNvSpPr>
          <p:nvPr/>
        </p:nvSpPr>
        <p:spPr bwMode="auto">
          <a:xfrm>
            <a:off x="213121" y="489652"/>
            <a:ext cx="9093600" cy="2498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8421" rIns="81639" bIns="4082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9pPr>
          </a:lstStyle>
          <a:p>
            <a:pPr algn="ctr" eaLnBrk="1"/>
            <a:r>
              <a:rPr lang="pl-PL" altLang="pl-PL" sz="2000" b="1">
                <a:solidFill>
                  <a:srgbClr val="000000"/>
                </a:solidFill>
              </a:rPr>
              <a:t>Woda w dwóch kranach.</a:t>
            </a:r>
          </a:p>
          <a:p>
            <a:pPr algn="ctr" eaLnBrk="1"/>
            <a:endParaRPr lang="pl-PL" altLang="pl-PL" sz="2000" b="1">
              <a:solidFill>
                <a:srgbClr val="000000"/>
              </a:solidFill>
            </a:endParaRPr>
          </a:p>
          <a:p>
            <a:pPr eaLnBrk="1"/>
            <a:r>
              <a:rPr lang="pl-PL" altLang="pl-PL" b="1">
                <a:solidFill>
                  <a:srgbClr val="000000"/>
                </a:solidFill>
              </a:rPr>
              <a:t> Polskie krany owszem, mają czasem dwa kurki (choć to coraz rzadsze zjawisko, zwykle w łazienkach spotykamy krany z jednym uchwytem do regulacji temperatury wody), ale z owych kurków woda leci jednym kranem. W Anglii przeważnie jest inaczej. W większości łazienek spotkamy się z dwoma kurkami (zimna i ciepła woda), a przy każdym z nich z oddzielnym kranem. To spore utrudnienie – aby móc przemyć twarz ciepłą (nie gorącą) wodą, zmuszeni jesteśmy do napełnienia umywalki - zmieszania w niej ciepłej i zimnej wody.</a:t>
            </a:r>
          </a:p>
        </p:txBody>
      </p:sp>
      <p:pic>
        <p:nvPicPr>
          <p:cNvPr id="143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2560" y="3067523"/>
            <a:ext cx="4868640" cy="36277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833720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256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1760" y="2122783"/>
            <a:ext cx="3918240" cy="29393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721" y="162738"/>
            <a:ext cx="3918240" cy="293934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4" name="Text Box 4"/>
          <p:cNvSpPr txBox="1">
            <a:spLocks noChangeArrowheads="1"/>
          </p:cNvSpPr>
          <p:nvPr/>
        </p:nvSpPr>
        <p:spPr bwMode="auto">
          <a:xfrm>
            <a:off x="241920" y="3166893"/>
            <a:ext cx="7283520" cy="41303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01"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DejaVu Sans"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DejaVu Sans"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DejaVu Sans"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DejaVu Sans"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DejaVu Sans"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DejaVu Sans"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DejaVu Sans"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DejaVu Sans"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DejaVu Sans" charset="0"/>
                <a:cs typeface="DejaVu Sans" charset="0"/>
              </a:defRPr>
            </a:lvl9pPr>
          </a:lstStyle>
          <a:p>
            <a:r>
              <a:rPr lang="pl-PL" altLang="pl-PL" sz="2000" b="1"/>
              <a:t>Stolicą Anglii</a:t>
            </a:r>
          </a:p>
          <a:p>
            <a:r>
              <a:rPr lang="pl-PL" altLang="pl-PL" sz="2000" b="1"/>
              <a:t>jest Londyn.</a:t>
            </a:r>
          </a:p>
          <a:p>
            <a:endParaRPr lang="pl-PL" altLang="pl-PL" sz="2000" b="1"/>
          </a:p>
          <a:p>
            <a:endParaRPr lang="pl-PL" altLang="pl-PL" sz="2000" b="1"/>
          </a:p>
          <a:p>
            <a:endParaRPr lang="pl-PL" altLang="pl-PL" sz="2000" b="1"/>
          </a:p>
          <a:p>
            <a:endParaRPr lang="pl-PL" altLang="pl-PL" sz="2000" b="1"/>
          </a:p>
          <a:p>
            <a:pPr algn="just"/>
            <a:r>
              <a:rPr lang="pl-PL" altLang="pl-PL" sz="2000" b="1"/>
              <a:t>Anglia, w odróżnieniu od innych krajów Wielkiej Brytanii, nie posiada własnego parlamentu i pozostaje pod jurysdykcją parlamentu brytyjskiego. W ten sposób deputowani pochodzący spoza Anglii mogą mieć wpływ na wewnętrzne sprawy tego kraju.</a:t>
            </a:r>
          </a:p>
          <a:p>
            <a:endParaRPr lang="pl-PL" altLang="pl-PL" sz="2500"/>
          </a:p>
        </p:txBody>
      </p:sp>
    </p:spTree>
    <p:extLst>
      <p:ext uri="{BB962C8B-B14F-4D97-AF65-F5344CB8AC3E}">
        <p14:creationId xmlns:p14="http://schemas.microsoft.com/office/powerpoint/2010/main" val="585607359"/>
      </p:ext>
    </p:extLst>
  </p:cSld>
  <p:clrMapOvr>
    <a:masterClrMapping/>
  </p:clrMapOvr>
  <p:transition spd="med" advTm="20480">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
          <p:cNvSpPr txBox="1">
            <a:spLocks noChangeArrowheads="1"/>
          </p:cNvSpPr>
          <p:nvPr/>
        </p:nvSpPr>
        <p:spPr bwMode="auto">
          <a:xfrm>
            <a:off x="162721" y="926018"/>
            <a:ext cx="9286560" cy="8698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6821" rIns="81639" bIns="4082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9pPr>
          </a:lstStyle>
          <a:p>
            <a:pPr eaLnBrk="1"/>
            <a:r>
              <a:rPr lang="pl-PL" altLang="pl-PL" b="1">
                <a:solidFill>
                  <a:srgbClr val="000000"/>
                </a:solidFill>
              </a:rPr>
              <a:t>Szkoły publiczne w Anglii są w rzeczywistości bardzo drogie - kosztują średnio</a:t>
            </a:r>
            <a:br>
              <a:rPr lang="pl-PL" altLang="pl-PL" b="1">
                <a:solidFill>
                  <a:srgbClr val="000000"/>
                </a:solidFill>
              </a:rPr>
            </a:br>
            <a:r>
              <a:rPr lang="pl-PL" altLang="pl-PL" b="1">
                <a:solidFill>
                  <a:srgbClr val="000000"/>
                </a:solidFill>
              </a:rPr>
              <a:t> 13500 funtów za rok. Zwykłe szkoły które są darmowe nazywane są szkołami stanowymi </a:t>
            </a:r>
          </a:p>
        </p:txBody>
      </p:sp>
      <p:pic>
        <p:nvPicPr>
          <p:cNvPr id="153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5121" y="2903345"/>
            <a:ext cx="4543200" cy="31380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831616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
          <p:cNvSpPr txBox="1">
            <a:spLocks noChangeArrowheads="1"/>
          </p:cNvSpPr>
          <p:nvPr/>
        </p:nvSpPr>
        <p:spPr bwMode="auto">
          <a:xfrm>
            <a:off x="653760" y="665350"/>
            <a:ext cx="7335360" cy="6595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8421" rIns="81639" bIns="4082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charset="0"/>
                <a:ea typeface="Microsoft YaHei" charset="-122"/>
              </a:defRPr>
            </a:lvl9pPr>
          </a:lstStyle>
          <a:p>
            <a:pPr eaLnBrk="1"/>
            <a:r>
              <a:rPr lang="pl-PL" altLang="pl-PL" sz="2000" b="1">
                <a:solidFill>
                  <a:srgbClr val="000000"/>
                </a:solidFill>
              </a:rPr>
              <a:t>Policja w Wielkiej Brytanii nie nosi broni palnej - </a:t>
            </a:r>
            <a:br>
              <a:rPr lang="pl-PL" altLang="pl-PL" sz="2000" b="1">
                <a:solidFill>
                  <a:srgbClr val="000000"/>
                </a:solidFill>
              </a:rPr>
            </a:br>
            <a:r>
              <a:rPr lang="pl-PL" altLang="pl-PL" sz="2000" b="1">
                <a:solidFill>
                  <a:srgbClr val="000000"/>
                </a:solidFill>
              </a:rPr>
              <a:t>jedynie w nagłych wypadkach.</a:t>
            </a:r>
          </a:p>
        </p:txBody>
      </p:sp>
      <p:pic>
        <p:nvPicPr>
          <p:cNvPr id="163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480" y="2693083"/>
            <a:ext cx="7837920" cy="36752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227531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
          <p:cNvSpPr txBox="1">
            <a:spLocks noChangeArrowheads="1"/>
          </p:cNvSpPr>
          <p:nvPr/>
        </p:nvSpPr>
        <p:spPr bwMode="auto">
          <a:xfrm>
            <a:off x="326881" y="816567"/>
            <a:ext cx="8642880" cy="6077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6821" rIns="81639" bIns="4082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9pPr>
          </a:lstStyle>
          <a:p>
            <a:pPr eaLnBrk="1"/>
            <a:r>
              <a:rPr lang="pl-PL" altLang="pl-PL" b="1">
                <a:solidFill>
                  <a:srgbClr val="000000"/>
                </a:solidFill>
              </a:rPr>
              <a:t>Anglicy są najbardziej otyłym narodem w Europie - 22.3% mężczyzn</a:t>
            </a:r>
            <a:br>
              <a:rPr lang="pl-PL" altLang="pl-PL" b="1">
                <a:solidFill>
                  <a:srgbClr val="000000"/>
                </a:solidFill>
              </a:rPr>
            </a:br>
            <a:r>
              <a:rPr lang="pl-PL" altLang="pl-PL" b="1">
                <a:solidFill>
                  <a:srgbClr val="000000"/>
                </a:solidFill>
              </a:rPr>
              <a:t> i 23% kobiet jest otyłych</a:t>
            </a:r>
          </a:p>
        </p:txBody>
      </p:sp>
      <p:pic>
        <p:nvPicPr>
          <p:cNvPr id="174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360" y="2776612"/>
            <a:ext cx="6367680" cy="31020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977946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162721" y="426285"/>
            <a:ext cx="9142560" cy="2235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60021" rIns="81639" bIns="4082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9pPr>
          </a:lstStyle>
          <a:p>
            <a:pPr algn="ctr" eaLnBrk="1"/>
            <a:r>
              <a:rPr lang="pl-PL" altLang="pl-PL" sz="2200" b="1">
                <a:solidFill>
                  <a:srgbClr val="000000"/>
                </a:solidFill>
              </a:rPr>
              <a:t>Tartan -</a:t>
            </a:r>
          </a:p>
          <a:p>
            <a:pPr eaLnBrk="1"/>
            <a:r>
              <a:rPr lang="pl-PL" altLang="pl-PL">
                <a:solidFill>
                  <a:srgbClr val="000000"/>
                </a:solidFill>
              </a:rPr>
              <a:t> </a:t>
            </a:r>
            <a:r>
              <a:rPr lang="pl-PL" altLang="pl-PL" b="1">
                <a:solidFill>
                  <a:srgbClr val="000000"/>
                </a:solidFill>
              </a:rPr>
              <a:t>wełniana tkanina w kratę o różnych kolorach i szerokości, używana głównie przez szkockich mieszkańców wyżyn (Highlanders). Także wzór w kratę, w jaki tkano wełniane materiały.</a:t>
            </a:r>
            <a:br>
              <a:rPr lang="pl-PL" altLang="pl-PL" b="1">
                <a:solidFill>
                  <a:srgbClr val="000000"/>
                </a:solidFill>
              </a:rPr>
            </a:br>
            <a:r>
              <a:rPr lang="pl-PL" altLang="pl-PL" b="1">
                <a:solidFill>
                  <a:srgbClr val="000000"/>
                </a:solidFill>
              </a:rPr>
              <a:t> W obecnych czasach każdy z klanów posiada własny, odmienny wzór, uważany za rodzaj herbu rodowego. (Przed XVIII wiekiem był jedynie wzorem dekoracyjnym, natomiast klany rozpoznawały się... po gatunku rośliny zatkniętej przy berecie!</a:t>
            </a:r>
          </a:p>
        </p:txBody>
      </p:sp>
      <p:pic>
        <p:nvPicPr>
          <p:cNvPr id="194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640" y="2776612"/>
            <a:ext cx="6585120" cy="3361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636653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326881" y="326915"/>
            <a:ext cx="8163360" cy="3715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8421" rIns="81639" bIns="4082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9pPr>
          </a:lstStyle>
          <a:p>
            <a:pPr eaLnBrk="1"/>
            <a:r>
              <a:rPr lang="pl-PL" altLang="pl-PL" sz="2000" b="1">
                <a:solidFill>
                  <a:srgbClr val="000000"/>
                </a:solidFill>
              </a:rPr>
              <a:t>Luksusowe marki samochodów produkowane w Wielkiej Brytanii</a:t>
            </a:r>
          </a:p>
        </p:txBody>
      </p:sp>
      <p:sp>
        <p:nvSpPr>
          <p:cNvPr id="18435" name="Text Box 2"/>
          <p:cNvSpPr txBox="1">
            <a:spLocks noChangeArrowheads="1"/>
          </p:cNvSpPr>
          <p:nvPr/>
        </p:nvSpPr>
        <p:spPr bwMode="auto">
          <a:xfrm>
            <a:off x="509760" y="1633132"/>
            <a:ext cx="1775520" cy="3441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6821" rIns="81639" bIns="40820"/>
          <a:lstStyle>
            <a:lvl1pPr eaLnBrk="0">
              <a:tabLst>
                <a:tab pos="723900" algn="l"/>
                <a:tab pos="1447800" algn="l"/>
              </a:tabLst>
              <a:defRPr>
                <a:solidFill>
                  <a:schemeClr val="tx1"/>
                </a:solidFill>
                <a:latin typeface="Arial" charset="0"/>
                <a:ea typeface="Microsoft YaHei" charset="-122"/>
              </a:defRPr>
            </a:lvl1pPr>
            <a:lvl2pPr eaLnBrk="0">
              <a:tabLst>
                <a:tab pos="723900" algn="l"/>
                <a:tab pos="1447800" algn="l"/>
              </a:tabLst>
              <a:defRPr>
                <a:solidFill>
                  <a:schemeClr val="tx1"/>
                </a:solidFill>
                <a:latin typeface="Arial" charset="0"/>
                <a:ea typeface="Microsoft YaHei" charset="-122"/>
              </a:defRPr>
            </a:lvl2pPr>
            <a:lvl3pPr eaLnBrk="0">
              <a:tabLst>
                <a:tab pos="723900" algn="l"/>
                <a:tab pos="1447800" algn="l"/>
              </a:tabLst>
              <a:defRPr>
                <a:solidFill>
                  <a:schemeClr val="tx1"/>
                </a:solidFill>
                <a:latin typeface="Arial" charset="0"/>
                <a:ea typeface="Microsoft YaHei" charset="-122"/>
              </a:defRPr>
            </a:lvl3pPr>
            <a:lvl4pPr eaLnBrk="0">
              <a:tabLst>
                <a:tab pos="723900" algn="l"/>
                <a:tab pos="1447800" algn="l"/>
              </a:tabLst>
              <a:defRPr>
                <a:solidFill>
                  <a:schemeClr val="tx1"/>
                </a:solidFill>
                <a:latin typeface="Arial" charset="0"/>
                <a:ea typeface="Microsoft YaHei" charset="-122"/>
              </a:defRPr>
            </a:lvl4pPr>
            <a:lvl5pPr eaLnBrk="0">
              <a:tabLst>
                <a:tab pos="723900" algn="l"/>
                <a:tab pos="1447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9pPr>
          </a:lstStyle>
          <a:p>
            <a:pPr eaLnBrk="1"/>
            <a:r>
              <a:rPr lang="pl-PL" altLang="pl-PL" b="1">
                <a:solidFill>
                  <a:srgbClr val="000000"/>
                </a:solidFill>
              </a:rPr>
              <a:t>Jaguar</a:t>
            </a:r>
          </a:p>
        </p:txBody>
      </p:sp>
      <p:sp>
        <p:nvSpPr>
          <p:cNvPr id="18436" name="Text Box 3"/>
          <p:cNvSpPr txBox="1">
            <a:spLocks noChangeArrowheads="1"/>
          </p:cNvSpPr>
          <p:nvPr/>
        </p:nvSpPr>
        <p:spPr bwMode="auto">
          <a:xfrm>
            <a:off x="489600" y="4245566"/>
            <a:ext cx="2449440" cy="3441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6821" rIns="81639" bIns="40820"/>
          <a:lstStyle>
            <a:lvl1pPr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eaLnBrk="1"/>
            <a:r>
              <a:rPr lang="pl-PL" altLang="pl-PL" b="1">
                <a:solidFill>
                  <a:srgbClr val="000000"/>
                </a:solidFill>
              </a:rPr>
              <a:t>Rolls – Royce</a:t>
            </a:r>
          </a:p>
        </p:txBody>
      </p:sp>
      <p:sp>
        <p:nvSpPr>
          <p:cNvPr id="18437" name="Text Box 4"/>
          <p:cNvSpPr txBox="1">
            <a:spLocks noChangeArrowheads="1"/>
          </p:cNvSpPr>
          <p:nvPr/>
        </p:nvSpPr>
        <p:spPr bwMode="auto">
          <a:xfrm>
            <a:off x="6530400" y="1633132"/>
            <a:ext cx="1795680" cy="3441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6821" rIns="81639" bIns="40820"/>
          <a:lstStyle>
            <a:lvl1pPr eaLnBrk="0">
              <a:tabLst>
                <a:tab pos="723900" algn="l"/>
                <a:tab pos="1447800" algn="l"/>
              </a:tabLst>
              <a:defRPr>
                <a:solidFill>
                  <a:schemeClr val="tx1"/>
                </a:solidFill>
                <a:latin typeface="Arial" charset="0"/>
                <a:ea typeface="Microsoft YaHei" charset="-122"/>
              </a:defRPr>
            </a:lvl1pPr>
            <a:lvl2pPr eaLnBrk="0">
              <a:tabLst>
                <a:tab pos="723900" algn="l"/>
                <a:tab pos="1447800" algn="l"/>
              </a:tabLst>
              <a:defRPr>
                <a:solidFill>
                  <a:schemeClr val="tx1"/>
                </a:solidFill>
                <a:latin typeface="Arial" charset="0"/>
                <a:ea typeface="Microsoft YaHei" charset="-122"/>
              </a:defRPr>
            </a:lvl2pPr>
            <a:lvl3pPr eaLnBrk="0">
              <a:tabLst>
                <a:tab pos="723900" algn="l"/>
                <a:tab pos="1447800" algn="l"/>
              </a:tabLst>
              <a:defRPr>
                <a:solidFill>
                  <a:schemeClr val="tx1"/>
                </a:solidFill>
                <a:latin typeface="Arial" charset="0"/>
                <a:ea typeface="Microsoft YaHei" charset="-122"/>
              </a:defRPr>
            </a:lvl3pPr>
            <a:lvl4pPr eaLnBrk="0">
              <a:tabLst>
                <a:tab pos="723900" algn="l"/>
                <a:tab pos="1447800" algn="l"/>
              </a:tabLst>
              <a:defRPr>
                <a:solidFill>
                  <a:schemeClr val="tx1"/>
                </a:solidFill>
                <a:latin typeface="Arial" charset="0"/>
                <a:ea typeface="Microsoft YaHei" charset="-122"/>
              </a:defRPr>
            </a:lvl4pPr>
            <a:lvl5pPr eaLnBrk="0">
              <a:tabLst>
                <a:tab pos="723900" algn="l"/>
                <a:tab pos="1447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chemeClr val="tx1"/>
                </a:solidFill>
                <a:latin typeface="Arial" charset="0"/>
                <a:ea typeface="Microsoft YaHei" charset="-122"/>
              </a:defRPr>
            </a:lvl9pPr>
          </a:lstStyle>
          <a:p>
            <a:pPr eaLnBrk="1"/>
            <a:r>
              <a:rPr lang="pl-PL" altLang="pl-PL" b="1">
                <a:solidFill>
                  <a:srgbClr val="000000"/>
                </a:solidFill>
              </a:rPr>
              <a:t>Bentley</a:t>
            </a:r>
          </a:p>
        </p:txBody>
      </p:sp>
      <p:sp>
        <p:nvSpPr>
          <p:cNvPr id="18438" name="Text Box 5"/>
          <p:cNvSpPr txBox="1">
            <a:spLocks noChangeArrowheads="1"/>
          </p:cNvSpPr>
          <p:nvPr/>
        </p:nvSpPr>
        <p:spPr bwMode="auto">
          <a:xfrm>
            <a:off x="6530400" y="4245566"/>
            <a:ext cx="2285280" cy="3441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6821" rIns="81639" bIns="40820"/>
          <a:lstStyle>
            <a:lvl1pPr eaLnBrk="0">
              <a:tabLst>
                <a:tab pos="723900" algn="l"/>
                <a:tab pos="1447800" algn="l"/>
                <a:tab pos="2171700" algn="l"/>
              </a:tabLst>
              <a:defRPr>
                <a:solidFill>
                  <a:schemeClr val="tx1"/>
                </a:solidFill>
                <a:latin typeface="Arial" charset="0"/>
                <a:ea typeface="Microsoft YaHei" charset="-122"/>
              </a:defRPr>
            </a:lvl1pPr>
            <a:lvl2pPr eaLnBrk="0">
              <a:tabLst>
                <a:tab pos="723900" algn="l"/>
                <a:tab pos="1447800" algn="l"/>
                <a:tab pos="2171700" algn="l"/>
              </a:tabLst>
              <a:defRPr>
                <a:solidFill>
                  <a:schemeClr val="tx1"/>
                </a:solidFill>
                <a:latin typeface="Arial" charset="0"/>
                <a:ea typeface="Microsoft YaHei" charset="-122"/>
              </a:defRPr>
            </a:lvl2pPr>
            <a:lvl3pPr eaLnBrk="0">
              <a:tabLst>
                <a:tab pos="723900" algn="l"/>
                <a:tab pos="1447800" algn="l"/>
                <a:tab pos="2171700" algn="l"/>
              </a:tabLst>
              <a:defRPr>
                <a:solidFill>
                  <a:schemeClr val="tx1"/>
                </a:solidFill>
                <a:latin typeface="Arial" charset="0"/>
                <a:ea typeface="Microsoft YaHei" charset="-122"/>
              </a:defRPr>
            </a:lvl3pPr>
            <a:lvl4pPr eaLnBrk="0">
              <a:tabLst>
                <a:tab pos="723900" algn="l"/>
                <a:tab pos="1447800" algn="l"/>
                <a:tab pos="2171700" algn="l"/>
              </a:tabLst>
              <a:defRPr>
                <a:solidFill>
                  <a:schemeClr val="tx1"/>
                </a:solidFill>
                <a:latin typeface="Arial" charset="0"/>
                <a:ea typeface="Microsoft YaHei" charset="-122"/>
              </a:defRPr>
            </a:lvl4pPr>
            <a:lvl5pPr eaLnBrk="0">
              <a:tabLst>
                <a:tab pos="723900" algn="l"/>
                <a:tab pos="1447800" algn="l"/>
                <a:tab pos="2171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Lst>
              <a:defRPr>
                <a:solidFill>
                  <a:schemeClr val="tx1"/>
                </a:solidFill>
                <a:latin typeface="Arial" charset="0"/>
                <a:ea typeface="Microsoft YaHei" charset="-122"/>
              </a:defRPr>
            </a:lvl9pPr>
          </a:lstStyle>
          <a:p>
            <a:pPr eaLnBrk="1"/>
            <a:r>
              <a:rPr lang="pl-PL" altLang="pl-PL" b="1">
                <a:solidFill>
                  <a:srgbClr val="000000"/>
                </a:solidFill>
              </a:rPr>
              <a:t>Aston Martin</a:t>
            </a:r>
          </a:p>
        </p:txBody>
      </p:sp>
      <p:pic>
        <p:nvPicPr>
          <p:cNvPr id="1843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880" y="1975888"/>
            <a:ext cx="2592000" cy="19442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4321" y="1960046"/>
            <a:ext cx="3529440" cy="17958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600" y="4735217"/>
            <a:ext cx="2776320" cy="19600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2"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8480" y="4572480"/>
            <a:ext cx="3428640" cy="2003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698366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6481" y="1268760"/>
            <a:ext cx="8226720" cy="1728191"/>
          </a:xfrm>
        </p:spPr>
        <p:txBody>
          <a:bodyPr/>
          <a:lstStyle/>
          <a:p>
            <a:r>
              <a:rPr lang="pl-PL" dirty="0" smtClean="0">
                <a:solidFill>
                  <a:schemeClr val="accent1"/>
                </a:solidFill>
              </a:rPr>
              <a:t>Inne znane marki brytyjskie</a:t>
            </a:r>
            <a:endParaRPr lang="pl-PL" dirty="0">
              <a:solidFill>
                <a:schemeClr val="accent1"/>
              </a:solidFill>
            </a:endParaRPr>
          </a:p>
        </p:txBody>
      </p:sp>
    </p:spTree>
    <p:extLst>
      <p:ext uri="{BB962C8B-B14F-4D97-AF65-F5344CB8AC3E}">
        <p14:creationId xmlns:p14="http://schemas.microsoft.com/office/powerpoint/2010/main" val="54133839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0" dirty="0">
                <a:effectLst/>
              </a:rPr>
              <a:t>BURBERRY</a:t>
            </a:r>
            <a:endParaRPr lang="pl-PL" dirty="0"/>
          </a:p>
        </p:txBody>
      </p:sp>
      <p:sp>
        <p:nvSpPr>
          <p:cNvPr id="3" name="AutoShape 2" descr="data:image/jpeg;base64,/9j/4AAQSkZJRgABAQAAAQABAAD/2wCEAAkGBxESEhUUEhEWFBUUGBwVFBUUGCAUFRQUFB4iFhQUFBQYIiggGBolHBQUITEhJSkrLi4uFx8zODMsNygtLiwBCgoKDg0OGg8PGywcFBwsLSwsLCwsNCwsLCwsLCwsLCwsLCwrLCwsNywsLCwsLCw3NywsKywsLCwrLCw3NyssN//AABEIALkBEQMBIgACEQEDEQH/xAAbAAACAwEBAQAAAAAAAAAAAAAEBQABAwIGB//EAEcQAAECAgMNBgQEAwcFAQEAAAECAwAEERJhBRMUISIjMTJBQlFSYgYkJTM0cXKRktFDU1TSFVWic6GxssHh4kR0gsLwFoP/xAAYAQEBAQEBAAAAAAAAAAAAAAADAgEABP/EAB4RAAMBAQEBAAMBAAAAAAAAAAABAhESITEDMkET/9oADAMBAAIRAxEAPwD20oqbvaMxLaqdh4e8DpM3VTmJbzjsPOq2GsrNiojIc1RuHhAyZsVU5DnmncPOqPF2z1zBTypuqrMS2g7Dw948/JYZepDMSvmqpyTznRjj1j02KpyHNB3DwhHJTgvUjkOearcPMYSLYdQc3IM3fJrMSvnKoyT/AH44OKpu+pzEtqK2Hii2LuVOC+TOQ55ytwwWqbF9TkOaitw8URFW9KmPAORVN1E5iW+R4+8LVYZhL+YlaMGO6adlsPpKbFROQ59B4wAZwYQ/kOemO4bI2LemXAnawyrc/MSv4lOSbNGOHU+qbva8xLap2Hh7wK1OCiRyHPxNw2Q2n5sXteQ5qncPCNu3p0QCVpu+nMS2oNh4m2N603+RLfI/eNsLF9OQ5qDcPExthg5HPoMR2ynAsdVN10ZiW3th4C2KklTdU5iW117Dzqtg12bFdGQ5vbhsiSc2KpyHNde4edUd2zePBNTOYcMxK0Xg7ppprG2FkrhmDyWYlab+ack0UVjox6Y9CJwYYMhzyDuHiYXS02LxJ5DnnHcPMYVW+QnHoymlTdReYltU7Dw94zSZuujMS3lnYeKbYYTU2Ki8hzVO4eEZpmxXRkOeWrcPFMF2xVHgn7TmcwZyhiVpydKTRrC2IvDMLXmJWjBDummmkW6IO7RzYwdeQ5u7h5hEXODCl5DnpeQ8RCRbwKo9BezxnMGbpYldB0JNGk2x0+qbqv5iW+R5BbBdwZsYO3kOaDuHiY6fmxVfyHPoPIIh29EmDoqm/wAiW+R+8Zvqm6qsxLaDsPD3hgZscjn0GM35sVVZDmg7h4RPbO49Fjapus3mJby1bD0WwP2kM5gzlDErTQNKTRrC2Gjc2KzeQ55atw9EY9oJsYO5kOaBuHmEarenVAvGGYWMxK0YJymmmn3i+zJnMGbpYlacrQk0axtg0TgwoZDnpeQ8Yvs7ODB28hze3DzGEu3gcwDzJm6r+YltXgeX3g6tN/kS3yP3jmZmxVfyHNXkPLB2GDkc+gwfbFcHi5nDMGnMxK03/FknmGnHDUmcw5eYlaLwndNNNItjKYnBg83kOefyHmEMzODDVZDnkjcPEQrt4Eo9OZlU3SjMS2uNh4G2JLGbrOZiW1+B5U2wZMzYpRkOa43DwMSXmxS5kOa/IeVMF2xePDGtN/kS3yP3i4Lwwcjn0GJGdsngylUvVEZTeqN08PigdIeqpym/NO4rnV1RzKXTdqI7o9qjZZ7QOm6TtUd0d807DzmyO5ZU2NXUvVTlN6Dunh8UI5NL16kcpvzVbh5j1Qxeum7VV3R7QdlntCGRuq7epDub2N1WzRlnTii4lh1SHVykvXyZym/NVun90FqD19TlN6it1XFHVCi5F1Hb5M9zexPK2f7QabpO31PdHtRWy1NkTUvSpsKkg9UTlN/SePxQAUvYQ/lN+mO6bOqNZK6TtQd0e+R4+0LjdV3CXxgb3pjs9rI2JenXSNG0vVZDKb3902dUNp5L17XlN6p3VcPijzjV1natz+5vY75s0aNOKHM9dJ29r7o9qnYeHtG3L0yKC6Hr6cpvUG6eJ6o2qvczf0n90L/4k7fT3R7UGy02Rt/Enf0j3y/2iOWU7NHQ9XRlN726qzqipNL1U5TeuvdPOrqgZy6Lt8R3R7e2GyyO5WcfANMk9rLOqdqiRstjuWb2sMwl7DBlN+Qdw8T1QulkvYPJ5TfnHdPMeqCxNzGFhWAv1byRWqmrTScmmjTC+XmJq8SgNz5gFLpKk1TSgVjlKxYhCqXgTr09HMpeqLym9U7p4fFGaQ9XRlN+WrdPFPVHExOvlChgb2NJGqeHtHAnH66TgT+JBGqdJKbLDBcsVWsM+0YewdeU3u7p5h1RFpewpeU36XlPEdUY9oJuYVLrCZF9RNWgJSSTlCyIqbmMJWcBfq4KUhVU0FVIyBi0wkS8Dq0E3BS9g7eU3oO6eJ6o6fD1V/Kb+lXIOqB7iTkwlhAVIvpIBpBSQRjOnFFzM68EvEybwB0ZJ5QOFkQ5elzaGpD3M39Kv3Rm8l6qrKb0HdPD4oxN0nf0j3yP2jN+6TtVXdHtB2We0Zyzukdth6s3lN+WrdV0dUY3fD2DuZTegbp5h1Rm3dJ2s33R7y1bPgsgftHdR0Sznc3tA2dQsjVL06qQUEvYUMpv0vIePxRfZ1L2Dt5Te9unmPVAabqO4WBgj3pKaaDRp0aInZq6jplmzgbw1tnUbIu5eETQwmQ9Vfym9XlPL8UHEPczf0n90J5m6TtV/ujurw6faDf4k7+ke+R+0HyxHawTTCXsHm8pvz+U8w6oZlL2Gqym/JG6eI6o8/M3WdwacOBv4n9FGnKFkNTdR3DljBHvJTjqmjSLIVy+Qlfo1mQ9SjKb1xuq4HqiS4epcym9flPKnqgWZuk7Sjuj2uNlhsiS90naXO6Pa/A8qbILli9rBhVe5m/pP7okDfxJ39I78v8AaKjOWT2gCUeTe0eJq1U7p4e8DpeTVT4krzlbp51Ww/lJRqojNo1Rujh7QOiUbqpzaPNO6OdVkX2ZMgT7yaqvE1aDunh7x56RfTeZDxVXmqx1Djyzi0x7h6UbqnNo0HdHD2hHJSbV6kc0jzVbo5zZCR+QipA7jPpvk14oo55W6cVmmDlPJvqfE1ai908UWwXcqUavkzm0ecrdH2gtUo3fU5tGordHFFkTV+lTPgpkXk1E+Jq+k8feFin04VMeKK9McVQ2Y9MepkpRuonNo+kcfaADJtYS/m0emO6LLI2L9OuTzjL6aLn+Kq/E3DlaLYeT7yb0vxJWqd08PeKak2qshm0fibosshvPyjd7Xm0ap3Rw9o6/yemRIqvyb6fElag3TxNsbX5P8zV9J+8MMEbvpzaNQbo4myNsEb/LR9I+0R2U5Fcm4kzDQw5TtIXkFJoVk6P/ALhDeTkGy02SmklCSTScdIFJ0xk3LoDzZCEg0LxhIB0cYOuccy18Cf8AKNMb1pFooSTW1A98f9/3ilXPbIICP7z8waYJUf8A7bFiMIPFXXuwGXr0ky5UhNZaFFwLVQmtQN1JOw0minHFXBum8+m+CVS6g4s2oJKSMelaseLRSBTSNmOE3bRUmZs1TWdpUXRXDdQhKUECnGaUik1dB20mMLjXecZJvSAUV9ZSjSRjUQFUlJIAGIinK2aSueGH0VhpheJKSFAUlC6yVpB0EoOykEUikGg0GCEyTW1A+Zo+eyBLizz7ta+sJSE+W6hQU28knEpA1k0pqkg7SRjohmTjpg2aDKkG6NTRpxmkf3wBd5hCJdwg3rEaViklOnGIcphfdoBTCqQDTppxg4jsjkzV9EpeT/M1fSfvHD7yaqvElaDunh7w5Mo3+Wj6R9o4flG6qs2jQd0cPaM7F59ELbyazXiSvLVunotgftK+nBnPFFDEMdU8wth+3KN1m82jy1bo6LIw7QSjWDuZtGgbo5hZGq/TqkSB9OFjxRXpNFQ8dOmOuzD6cFb8UUdbHVPMbYcCUawoZtHpOUcfaJ2dk2sHbzaN7dHMbIS78DmfRbMvJqv+JK1eU8nvB1+T/M1fSfvBEzKN1X82jV5Ry+0HGUb/AC0fSPtBdiufD5/Mvpwac8VV6jTUOLKGLTDa/pw5XiivITiqniMemNpiTawebzSPP5RzCyGZk2sNVm0eSN0cRZDO/AlPoHMvJpR4krXG6eBtiSzyazniatflPKm2G0zKN0ozaNcbo4GyJLyjdZzNo1+UcqbIHsXnwAvyf5kr6T94kNsEb/LR9I+0SO7J5F8qWKiMteqN5zh7wOksVRlr807znOqG8q4KiMoao22QOlwVU5Q807etUQNNGTpYqnLXoO85w94RyRYvUjluearec5jHq3XBVOUNB22QjknBepHKHmq29Zi4Dqjm5RYvkxlr807zn3gtRYvqcteorec4otjS5TgvkzlDzlbYMLgvqcoaittqYmvpU0L5IsVE5a/qc4wASxhD+Wv0x3nLIfSTgqJyh87YBLgwl/GPTHb7RsfTroTtFiiRy17+85ZbDeeLF7Xlr1TvOcPeB23BVkMY/E2+0N59wXteUNU7bI6/pkUA0sX05a9QbznExtSxzr+pz7wTfBfTlDUG20xtfBzD5xBboAli1f26qlk0LoBUsjV4HFGU72pYlUsoeSRTLl4LpQE1GkpvgylAlWUKE6TshkhYLreMaF7bIDd7PtvpbdWtwKDBZAQoJF7dSkOjGk4zVHtRiohIz+gfletBSLsAvBkNuFRZv6DkgFFISBjNIVSoCggQFP8Aa9poNFxtSQ8yqYSpSm0io2ElYUVLArUOIxbabIKFwWgppTanGiy1g6C2r8EUEINcKpoKE49NuOMTJSy5kCsqvLNFsNUioGngmsAmisQQhvHTioFG2K8DAZ67ErLuNzBQ6MJaLoJcDbZShAWa7Ti0pCwirpFOynTHU/2lknRLtOMX1ucavzQdS3e1JTQaFJdIoVlIIFG3FHLMjKBhp1Lz4alEFtopoKm21pCTiqEqyCgY6SAONMcJuNIoMnUW63VZUiWqkKSG3FICiqulVJUp5oY6dYUUY4rwwwbugxcxTbZS4lE0lx9ppQaaSwUC+utqIUlKSkKA0bBjJpMOJntS0hMsuquib8pSqrYGQXAHL4RVyUnTGaLjy+Esm+uqelr6UVlA43iFPlVKcqkPtjZQFJoojK5Vw5VSWAy67Vk1m8prDNKKapQQpNJFRZoCsdCweBjPP6cbf/rWSzLvhpy8zKkpDhAQlBcVUSXAogpTTRlUEGsKCaY3ulNByVWpSVITSQKSKVJoNC01CTQdI20bI5V2ZYwZyUF8Sw4VkpChSA6StaEqIpCSpSjxx6YKuomrLkEk1RQFHSaARlUUCn5Rjz+FT9QCSxzr+pz7xw8WKqsteg7znD3hkXBzD5xw+4KqsoaDtsgT09ClssVm8tflq3nOiMe0BYwdzLXoG85zC2GrbgrN5Q8tW34Ix7QODB3MoaBt6hGr6dVC0FjChluel5nOMddnixg7eWve3nOY2weHBhQxj0nG2J2dcGDt4xvbeowl/CJoDmSxVfy16vM5ywdSxzr+pz7x1MuCq/lDV49MG3wcw+cEI68PGTBYweby3PP5nOYWwzJYw1WWvyRvOcRbHEw4MHm8Y8/j1CGZcGGqxjyRttEM/wBQlXpjMlilGWvXG85wMSXLFLmWvX5nOVMMJlwUoyhrjbYYqXcFZzKGvx6UwIvXgPSxzr+pz7xIPvg5h84qOJ6PNybEte0dwmNVPNw94HSxL1R3CY8083ObYcSknM1Ed8VqjcHD3gdEnM1U98V5x3BzqthukRKMX2JaqruExoPNw9487IMSt5uf4fM+cqjErEa50449k9JzNVXfFaDuDh7wgkZCavUh31Xmq3BjyzbCRSDpM4uMxLX2a8PmPPVTTWx+2ODyxL31PcJjUVzcUWx3ciSmr7M98V5ytwYv74NVJzN9T3xWorcHFFsRVLSpTwXyTEvUT3CY/q4+8KyxLYVMeHzPpTjyqKMVsekkZOZqJ74r6Bx94XGRmsJf76r0xxVBZbGxS060xEyxK1bneHzOIOUYlYtGnHD2fYl72vuExqnm4e8DNSM1Vuf31WK+U5Ax6LYcz8nM3tffFap3Bw9466WmQmAXiXvp7hMag5uJtja8S36CY/q+8FYHM3098VqDcHE2xtgcz+sV9A+8T0immLm7y282pEjMBQrUGhR0ijabTB0rdpRSaZaa1lje0BRA28AI4dk5mujvit7cFlsVJSczVPfFa69wc6rY7pHOfDH/APQrwoNYNNVbyV6Fa1JGtTTsGKAWO1bqmZVZl5ul10oXiOMViNGzRpEEiSmsNBw1VF4OKoOY49MLJaRmsHku+qxPHHUGMVji0wqc4G09PSP3ZISoiWmsQJGtpAp0Uxn/ABglaKZaZ1Cd7TkjEacWkxc1JzNRffFap3Bw94yTJzNdHfFeWrcHFNsF2hFPhld676mmFuIlpoKFUUgKJxqA2nHiJildoFCYW2JWaCRL33EFUVxQkGmnhsjLtNJTRlnKJ1Q1cdQcwtiLkZrC199V6Q4qg4jHphIqcDqWFXHu+t1hC1S00VKBp1htI0A2RndG6d8beQuVmVJAoANbakHjaY57PSU1g7dM4o4juDibY6fk5mq/3xX0DkFsG6WiTJRYlv0Ex/V94zfYl6qu4TGg83D3hoZOZ/WK+gfeM35OZqq74rQdwcPeO6R2PRQhiXrN9wmPLVzdFsDdppeWwZym58wcQ0V6dYWw5bk5ms33xXlq3B0Wxh2jkpoyzlE6oYhuDmFsaqWnUmKgzLYYPD5mnA9OVRRTo06Y67LS8tgrdFz5ga2I1qddVsMEyM1hYOGq9JoqDjp0xfZqSmhLN0zqjrY6g5jbF3SwOUwWZZl6r/cJjV6uX3g28S36CY/q+8dzMnM1X++K1eQcvvBuBzP6xX0D7wfSFaeHhJqXlcFnfDpmjCMYoXScoaMcOLxLYevuEzTeE48qiikYtMcTMhNYNOd9V5+I1BiyhbDQyU1hqu+KovKcVQcRj0wtUsCSemcyxL0o7hMa45uBtiSzEvS53CY1+rlTbDCZk5mlHfFa43BwNsSXk5ms53xWvyDlTbBdIXHgLg8v+gmP6vvEhhgkz+sV9A+8SM6ROM1lXHaiM0NUb9nwwMlx2qM0PNO/1q6YJlZU1EZ1zVG0cPhgZMqaqc655p2jnV0wQ84FuuO1TmhoO/8A8YRyTjt6kc0PNVv9R6YeOypqnOuaDtHD4YRSUob1I51zzVbRzHphIDrA65Tjt8mc0POVv/8AGC1OO31OaGorftR0wJcqVN8mc655qto/bBapU31Odc1FbRxR0xNfSpwkk47UTmh9dvwwAXHcIfzSfTHf9umD5KVNROdc+Y4/DABlThD+dc9Mdos6Y2Pp14DtOO1ZDNDf3/bphvPuO3teaGqd+z4YUNSpqyGdc39os6YbT0qb2vOuap2jh8Mdf0yMOr47fTmhqDftPTG18d/KH1/8YwwU3051zUG0cT0xtgp/Nc+Y/bEFvDF1x2ujNDe3/ayJJuO1Tmxrr3+tXTEdlTXRnXN7aLOmJJypqnOua69o51dMcd5gIHXcMGaHkHf6j0wul3HbxJ5oecd/qPTDESpwwZ1zyDtHE9MLpeVODyedc847RzHphl+oTzR9NOO1F5oap37PaM0uO10ZoeWrftT0xpNSpqLzrmqdo4fDGaZU10Z1zy1bRxT0wIqzAbtG47g680N3f6h0xFuO4UvND0vPaLIrtHKnB151zd2jmHTEXKHCl51z0p2jiOmFj4HWad3BcdwdvNDQd+09MdPuu1X80Pr6BZHNwZU4O3nXNB2jibI6mJU1X8658xyDpg39EnA4uO/lD6/+McPOu1VZoaDv/wDGOzKn81z5j9sZvypqqzrmg7Rw9owzwxbcdrN5oeWrf+DpjDtA47g7maGgb/UOmNm5U1m8655ato6OmMe0EqcHczrmgbRzDpjV9OrCg47hQzQ9Lz2/DE7Ouu4O3mhvb/UbIoShwoZ1z0vEcfhi+zsqcHbzrm9tHMemEv4ROGky47VfzQ1efp+GDr47+UPr/wCMAzMqar+dc1eI5fhg3BT+a58x+2CEeHnJhx3B5vNDz+fqHTDMuO4arNDyRv2jphZMSpwebzrnn8RzDphmZU4arOueSNo4jphn+oSzQqZcdpRmhrjfsPTEl3HaXM0Nfn6U9MSZlTSjOua42jgemJLyppczrmvxHKnpgRfMN767+UPr/wCMSKwU/mufMftiRxngFKIn6iMljVG08PeB0InqqcljzTtPObYDk25O9o7rMaqdh4e8DpblKqe6zHmq2HnVbDcyHLY+eRP1VZLGg7T94QyCboXqQpQx5qqcZ0VzoxwU+1J1Vd0mNB2Hh7x52QZkrzc/ucz5yqMRxZZ044SFIdNnprkJn75M0pY85VGM6PnBqkT19Tksaitp4otjzlxmpO+zXdJnzlbDj9scHqbk76nusxqL2Hii2IpLSpbGckieqJyWPmePvC8pn8JfyGKMGO06cVsZyTcnUT3WY+R4+8LFMyeFTHdJn0px0GjZbGwp0y2w5pN0Ktz8hj8StjNmjHDmeRPXteSxqnaeHvHjmWZKrc7ukz+JRiOLRpxw9n25O9L7rMap2Hh7xtqdOhsa1J6+nJY1BtPE2xsEz3Kx8z94S3uTvp7rMag2HibY2vcn+lmPkfvEZJTbDnUT1dGSxvbTwFsVJonqpyWNde085thY63J10d1mN7YeAtipJqTqnusxrr2HnVbHZJuvAgJn8NGQxReDtNNNY2wtlk3QweSyGKb8acZoorHRjjO9SeHjukzTg5x0GjWOLTCqUZksGke5zXnnFQaRlHGceiFSnkJt6e6mkT1RWSxqnaeHvGaUT1dGSx5Z2nim2F803J1F91mNU7Dw94yS3J10d1mPLVsPFNsFkipvAntMm6GDOUJYpydJPMLYtaZ/C3MlijBDtNNNIthR2qak8Fc7pMnV0A06wtinGZPDF90mfRnHQaNIxadMJEzgVNjvs8ifwdulLFNB2nibY7fRPVX8ln5nkFsJuzjUngzVEpMjEdIPE2xpMNylV/usx8jyC2IanRJbPRlE/wArHzP3jN5E9VVksaDtPD3hcW5P9LMfI/eOH25OqrusxoOw8PeMxGaw1tE9WbyWPLVtPRbA/aNE/gzlCWKaBpJ5hbAbbcnWb7rMeWrYei2Bu0zUngzndJk4hoBp1hbGpTptNjRKZ/CxkMUYJxNNNPvoidmkT+DN0pYpytBPMbYUBmTwwd0mfR6aDRp0aYvss1J4K3RKTI1tINOuq2LtTgctjyZRPVX8lnV4nl94NqT/ACsfM/ePOzLcpVf7rMavA8nvB16k/wBLMfI/eD5kVt4LJlN0MGnMiXpv+LGqiisNOOGxTP4cvIYovKdppppFseRmWZLBZ3uc16jRQceUMYxw3vUnhyu6TNN4TjoNGkYtMK5nAtenoplE9SjJY1xtPA2xJdE9S5ksa/E8qbYVzLcnSjusxrjYeBtipZuTpc7rMa/A8qbYLELrwd1J7lY+Z+8SFd7k/wBLMfI/eLjOUTrHkq+iojLTqjaOEDIfRVTlp807RzqipWiojux1RsRw+KB00VR3Y+adiOdXVBDyho6+iqctOg7RCOTmEXqRy0+araOYwyeIqnux0HYjh8UI5Ii9SPdj5qtiOY9UJAdSN7lPovkzlp81W0QWp9F9Tlp1FbRxRCq5VF8me7HzVbEfugxVF9T3Y6itiOKOqJr6VMhMk+ionLT8xxgAvowh/LT6Y7RZGskRUT3Y/JHH4oANGEP92PpjsRZ1RsfTrRbT6Kshlp/E2iyG8++i9ry06p2jhHn2qKsj3Y7+xFnVDeeova+7HVOxHD4o6/pkSFX9F9OWnUG0cTG9/Rzp+YhfSL6e7HUGxHE9UbYv0x+SP3RBbR26+iujLTvbRZFSb6Kpy0669o51QO5RXR3Y72xFnVFSdFU92OuvYjnV1Rx2eFB9GGDLT5B2jmMLpd9F4k8tPnHaOYwRiwwd2PkHYjieqFsuRg8n3Y+cdiOY9UMv1Cc+nqJp9FReWnVO0cIzS+iujLT5ato4pjGZoqK7sdU7EcPijNJFdHdj5atiOKeqBFS8J2jfRg68tO7tHMIi30YUvLT6U7RxEDdoyMHX3Y7uxHMOqIujCl92PpTsRxHVCx8DpehlwX0YO3lp0HaOJjp99FV/LT8xyCBLg0YO33Y6DsRxPVFzBFV/ux+SOQdUG/okocF9HOn5iM330VVZadB2jhGRo/TH5I/dGb1FVXdjoOxHD4owzPTpt9FZvLT5ato6Ix7QPowdzLToG0cwjhuis33Y+WrYjo6ox7QEYO53Y6BsRzDqjV9OpG4mEYUMtPpeI4xfZ19GDt5ad7aOYwImjCh3Y+l4I4/FHXZ2jB2+7He2I5j1Ql/CJkNmX0VX8tOrxHLBt/Rzp+YhTM0VX+7HV4I5fig0kfpj8kfughGvBLMPoweby0+fzDmEMy+jDVZafJG0cRCKYoweb7sfP4I5h1Q0NGGq7sfJGxHEdUM/1CU+jOZfRSjLTrjaOBiS76KzmWnX4jlTA0zRSjux1xsRwPVFS5FLndjr8EcqeqBFzwY4QjnT8xFQNi/TH5I/dFxxmGUpdViojOp1RtsgdF1GKqc6nzTt6zFS0s+EJBuawCEgEZGLFo0wMlh+qnw5jzlbUc6rYXhBzQ0euqxVOdToO2yEUjdeXvUjnkY3VUY9OWYZvy79VXhzGg8nD3jz0jLv3mQ8MYGdVipbxZZx6YuIRFUPLlXWl75M51PnK2wYbqMX1OdTqK22phPcaXfvk14awM8rajHbpg5TD19T4cxqL2o4otiaj0qaCZK6rFROdT87YA/i0vhL+eT6Y7faNpFh+onw5j+jj7wsVLv4VMeGMelOOlvHoxaY2IWmXRo3deXqyGeRjvlGPTo0Q4nrqMXtedTqnbZHmmZd+i5/hjH4m1vJ0Ww8n2H70vw5jVO1HD3jr/H6dFBRuoxfTnU6g22mNv4qx+an5wvvD99PhzGoOTibY2wd/wDlzH9H3iOEU6NHbqMV0Z1O9t9oqTuoxVOdTrr29ZgZ1h6ujw5je2o4C2KkmH6p8OY118nOq2O4R3XhQutL4aBfUU3g7bTC2WuvL4PJG/IoLxox9RjbB38OHhjHpzjpb5ji0wrlJd/B5HwtjzzipbxZRx6YZQsDdenrZm6rFRWdTqnbZGabqMV0Z1Plq22pjKaYeqL8OY1TtRw94zSw/XR4cx5atqOKbYHgRV4V2kutLiWcpdSNXb1CLXdaXwpedTTghNFOykQF2pl38Fc8MYOripb5hxMU4w/hbnhjHozjpb4jFphYhYHVDC4F1pcy7edToO20x0/dRiq/nU/PoEBdnZd/BmvDWBiOKlHE2xpMMPVX/DmPmjkFsG4WiTQ3N1WPzU/OOH7qsVVZ1Og7bIxLD/8ALmP6PvHD7D9VXhzGg7UcPeM/zM69Om7qMVm86ny1bfgjDtDdaXEu5S6nQNvUI4bYfrN+HMeWrajotgftLLv4M54YwcQxUt48oWxq/GtNqgpN1mMKAvqacEp07KYnZy60uZZuh1O9t6jAIYfwseGMej00t8dGmO+zEu/grfhrA1sVLfOq2EuPA5oYTN1GKr+dTq8emDf4qx+an5womWHqr/hzGrxRye8HXh/+XMf0feC4EdeCOZuxL4NOZ5Hn8eoQ0VdZjDVC+p8kbbRHnZmXfwad8LY9Ropbx5Qx6YbXh/Dl+GMeQnHS3xGLTDOPA+vRvM3UYpRnU6422GKl7qMUuZ1Ovx6UwNMsPUo8OY1xtRwNsSWYfrOeHMa/RyptgeBOvA/+KMfmp+cXA2Dvfy5j+j7xI7hE9F/wNH5r31/7QEi4aKqc475p3+s2Q2avykg1mxSAdU7cfNAiUPVRlN+adw86uqI1iqUU9cNFVWde0Hfs9oQyPZ9u9SGdexOq3+s6cUeqdQ9VOU3oO4f3Qjk0PXqRy2/NVuHmPVCQ2HUolybgoDsznXsbyt//AGg1Vw0X1Oce1Fb9qLIlykvXyZym/NVuH90FqQ9fU5TeorcPFHVE1T0uZWAclcNFROcd+u32hebgN4S+b696Y7/tZDySQ9UTlN/QePxQAUPYQ/lN+mO4bOqNinplyhS1cBurc/OvYr5v8aNOKHM9cNF7XnXtU79ntAjSHqshlN/ibps6obzyHr2vKb1Tunh8UddPTolAn8DRfTnXtQb9psjb+Bo/Ne+v/aNqj19OU3qDcPE9UbVHuZv6D+6I1lOULXbhorozr29v+1kVJ3DRVOdd117/AFqsgxxD1dGU3vbps6okmh6qcpvXXuHnV1R2s7lYJxcBvDQb695BGv1GyFst2fbweSF9exPE6/UbIf1HsMGU35B3DxPVC6XQ9eJPKb847h5j1Qyb5DcrRlNXDRUXnXdU79ntGabhorozr3lq37U2QwmkPVF5Teqd08PijNKHq6Mpvy1bh4p6oHpiqVgo7TXBQZZzOvbu/wBQsiLuA3hazfXvSEa9osg7tGh7B15Te7uHmHVFLQ9hS8pv0p3DxHVCxTwKpQN2fuEgS7ede0HftNkdP3DRVfzjv19Asgq4KHsHbym9B3TxPVHT6Hqr+U39B5B1Qbp6JMo6Nw0fmu/X/tHD9w0VVZ17Qd+z2g8oe5m/oP7o4fQ9VVlN6Dunh8UZ0zOVosbuGis3nHvLVv8AwWQP2iuC2ZZzOvaBv9Qsho2h6s3lN+WrcPR1Rh2gQ9g7mU3oG6eYdUaqem1KABcBvCwb696SjXxafaL7NXBQJZsX17e3+o2QYEvYUMpv0vIePxRfZ1L2Dt5Te9uHmPVCXTwOZQPM3DRVfzr2rz9PtB38DR+Y79f+0czKHqr+U3q8h5fig6o9zN/Qf3QXTEcrDxsz2fbwacF9exv8/ULIaG4KMNUb695KRr2iyMZhL2DzeU35/IeYdUMyh7DVZTfkjcPEdUM6fISlaczNw0Uozj2uN+w2RJe4aKXM67r8/SmyDJlD1KMpvXG4eB6okuh6s5lN6/IeVPVA9MXlYZfwNH5r31/7RIMqvcyPpP7okd0zOTKVkW6iMndG08PeBkyLdVOT+Kd486rYFlCq9o8Sb1U7E8IHSpVUeIt+adiedUVwzpseuyLdU5Ow7T94RyUi3epHJ/FVvHmNsEvlVVXiTWg7E8I8/ILXeZDxNo51VOJGPLOKEiGHVnpLlSLd8mcn8ZW8fvBapFu+pydxW8eKLY8/cdSr5NeJtHPK2JxWQcoqvqfEW9RWxPFERUPS5sYyUi3UTk/1Hj7wCZFvCH8n/pjtNlsZyRVUT4i38k8YWlS8Kf8AE2vTHFQnFoxxsQ9Muw5qRbqyGT+ZvGy2G09It3teTunePD3jyTSl1bneJtaHKcSMrRoh3PFV7X4i3qnYnhG3D0yLGeAt305O4N48TbG2At8v95+8J6VX0+It6g2J4mNqVfzJv5JiOGW7DHJFuujJ5t42WxUnIt1Tk769486rYXOlVdHiLe9sTZFSZVVPiTeuvYnnMdwzu/AgSLeGDJ/AO8eJthdLyLeDyeT+Md48xtjMKVhw8Ta9OcVCeY44WSq14NI+KNeeaTQjHlHFCqHgTv09rNSLdReTunePD3jNMi3XRk/hq3jxTbAMyVVFeIt6p2J4Rmkqro8Rb8s7E8UwXDFV+BHaORbwdeTy7x5hbFrkW8KXk/8ASnePEWwp7UKVgzlF02hq46qeYRFrVhbnibXozioTppGOFiHgdWOLgyLeDt5Ow7x4m2OpiRbqv5P9R5BbCns6VYM34m0cRx0J4mNH1Kqv+It/JPIINw9Lmz0BkW+X+o/eM35FuqrJ2HePD3gAlX8yb+SY4eKqqvEm9B2J4RnDO7C25Fus3k/hq3j0Wxj2gkW8Hcydg3jzC2A21KrN+It+WrYnogftIpWDOeJtDEMdVPMI1Q9NqxkmQawoZP8A0vMePvF9nZFvB28nm2nmNsKQtWFjxNr0eihOmnTF9mCvBm/E2jrYwE8xhLh4HNjmZkW6r+Tu8x5feDTIt8v9R+8IJkqqv+It6vBPLBtKv5k38kwXDEdi6ZkW8Hm8n8fmPMLYZmRbw1WT+CN48RbHlJla8GnfFGvUaaqMWUMUNypWHL8Sa8hOKhPEY4Vw8CV+j6ZkW6UZO+N48DbEl5FulzJ3+Y8qbYWzJVSjxFvXGxPAxJcqpc8Rb1+CeVMFwxe/BxgLfL/efvEhblfzFv5JiR3DM7MpQKvaPDW9VO8nhA6QqqPDm/OVvJ5zHo5XUR8I/wAIHRqj+1P+cxvbOmRc+FVVeGt6DvJ4R56RQu8yHhbQzqsVZGLLOOPePap9jCOS8qR/tVf5zFxbIqRfcdKr7NeGNDPK3k47YOUFX1PhreoveTxRB9y/Mmf7UwWrzU/Ar/FMTVvSpkSyIVUT4a39SeMLFJXhUx4Y16Y46ybMUeuktRP/ANtgA+of/wC2P+kbFvTLk8uyhdW5/hjX4m8jJ0Q7nwq9r8Ob1TvJ4e0aNash/wD0/wBIbT/lr+E/4R129MiRNQq+nw5vUG8niY2oV/LW/qTDX8U/AP8AExvEdstyeddCr4jw1vQreTwEVJBVU+Gt6695POqHbvmI/wDL/SJJ6p+Nf+dUd2zefDy9VeHDwxr05x1k8xxQrlULwaS8La884qyMWUcceyHrB/YH/MYWy3kSf9sf8xhlbwLn00mgqovw1vVO8nhGSQqujw5vy1byeKYfzWov4T/hGY10f2av8UwPbEU+HmO1CVYM54Y0dXFWTzCI4heFr8Ma9IcdZPEYofdo/Tr/APH/ADCI56pf/a/6iFi3gdT6JezgVgzXhjQxHFWTxMdvhVV/w5v6k8gh1cL07fsf8TFv6r//ANuCDdvRJkDIV/LW/qTGb4VVV4a3oO8nhD+M39VXsf8ACM7Z3K0862FVm/DW/LVvJ6IH7SJVgznhjRxDFWTzCPRt6zf9mr/0jHtB6dz2H+YRqt6dUnn0oVhY8Ma9JprJ46IvswlWCt+GNDWxVk8xh6PVD/tf9Yvs76dv/wAv8xhLt4HMiiZCqr/hzerzJ5IOoV/LWvqTBszof+H/ANYNgu2K58PncyheDTvhbXqNFZGPKGOG1VWHK8Ma8hOOsniMUFTHp5v+3/8AYQ0PrVf2I/xEM7eBKfRdMhVKPDW9cbyeBipcKrOeGt6/MnlTDuZ0o+Mf4GLl9Zz4/wD1TA9sXnwV1Vfy1v6kxUPIkd0yeU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4" name="AutoShape 4" descr="data:image/jpeg;base64,/9j/4AAQSkZJRgABAQAAAQABAAD/2wCEAAkGBxESEhUUEhEWFBUUGBwVFBUUGCAUFRQUFB4iFhQUFBQYIiggGBolHBQUITEhJSkrLi4uFx8zODMsNygtLiwBCgoKDg0OGg8PGywcFBwsLSwsLCwsNCwsLCwsLCwsLCwsLCwrLCwsNywsLCwsLCw3NywsKywsLCwrLCw3NyssN//AABEIALkBEQMBIgACEQEDEQH/xAAbAAACAwEBAQAAAAAAAAAAAAAEBQABAwIGB//EAEcQAAECAgMNBgQEAwcFAQEAAAECAwAEERJhBRMUISIjMTJBQlFSYgYkJTM0cXKRktFDU1TSFVWic6GxssHh4kR0gsLwFoP/xAAYAQEBAQEBAAAAAAAAAAAAAAADAgEABP/EAB4RAAMBAQEBAAMBAAAAAAAAAAABAhESITEDMkET/9oADAMBAAIRAxEAPwD20oqbvaMxLaqdh4e8DpM3VTmJbzjsPOq2GsrNiojIc1RuHhAyZsVU5DnmncPOqPF2z1zBTypuqrMS2g7Dw948/JYZepDMSvmqpyTznRjj1j02KpyHNB3DwhHJTgvUjkOearcPMYSLYdQc3IM3fJrMSvnKoyT/AH44OKpu+pzEtqK2Hii2LuVOC+TOQ55ytwwWqbF9TkOaitw8URFW9KmPAORVN1E5iW+R4+8LVYZhL+YlaMGO6adlsPpKbFROQ59B4wAZwYQ/kOemO4bI2LemXAnawyrc/MSv4lOSbNGOHU+qbva8xLap2Hh7wK1OCiRyHPxNw2Q2n5sXteQ5qncPCNu3p0QCVpu+nMS2oNh4m2N603+RLfI/eNsLF9OQ5qDcPExthg5HPoMR2ynAsdVN10ZiW3th4C2KklTdU5iW117Dzqtg12bFdGQ5vbhsiSc2KpyHNde4edUd2zePBNTOYcMxK0Xg7ppprG2FkrhmDyWYlab+ack0UVjox6Y9CJwYYMhzyDuHiYXS02LxJ5DnnHcPMYVW+QnHoymlTdReYltU7Dw94zSZuujMS3lnYeKbYYTU2Ki8hzVO4eEZpmxXRkOeWrcPFMF2xVHgn7TmcwZyhiVpydKTRrC2IvDMLXmJWjBDummmkW6IO7RzYwdeQ5u7h5hEXODCl5DnpeQ8RCRbwKo9BezxnMGbpYldB0JNGk2x0+qbqv5iW+R5BbBdwZsYO3kOaDuHiY6fmxVfyHPoPIIh29EmDoqm/wAiW+R+8Zvqm6qsxLaDsPD3hgZscjn0GM35sVVZDmg7h4RPbO49Fjapus3mJby1bD0WwP2kM5gzlDErTQNKTRrC2Gjc2KzeQ55atw9EY9oJsYO5kOaBuHmEarenVAvGGYWMxK0YJymmmn3i+zJnMGbpYlacrQk0axtg0TgwoZDnpeQ8Yvs7ODB28hze3DzGEu3gcwDzJm6r+YltXgeX3g6tN/kS3yP3jmZmxVfyHNXkPLB2GDkc+gwfbFcHi5nDMGnMxK03/FknmGnHDUmcw5eYlaLwndNNNItjKYnBg83kOefyHmEMzODDVZDnkjcPEQrt4Eo9OZlU3SjMS2uNh4G2JLGbrOZiW1+B5U2wZMzYpRkOa43DwMSXmxS5kOa/IeVMF2xePDGtN/kS3yP3i4Lwwcjn0GJGdsngylUvVEZTeqN08PigdIeqpym/NO4rnV1RzKXTdqI7o9qjZZ7QOm6TtUd0d807DzmyO5ZU2NXUvVTlN6Dunh8UI5NL16kcpvzVbh5j1Qxeum7VV3R7QdlntCGRuq7epDub2N1WzRlnTii4lh1SHVykvXyZym/NVun90FqD19TlN6it1XFHVCi5F1Hb5M9zexPK2f7QabpO31PdHtRWy1NkTUvSpsKkg9UTlN/SePxQAUvYQ/lN+mO6bOqNZK6TtQd0e+R4+0LjdV3CXxgb3pjs9rI2JenXSNG0vVZDKb3902dUNp5L17XlN6p3VcPijzjV1natz+5vY75s0aNOKHM9dJ29r7o9qnYeHtG3L0yKC6Hr6cpvUG6eJ6o2qvczf0n90L/4k7fT3R7UGy02Rt/Enf0j3y/2iOWU7NHQ9XRlN726qzqipNL1U5TeuvdPOrqgZy6Lt8R3R7e2GyyO5WcfANMk9rLOqdqiRstjuWb2sMwl7DBlN+Qdw8T1QulkvYPJ5TfnHdPMeqCxNzGFhWAv1byRWqmrTScmmjTC+XmJq8SgNz5gFLpKk1TSgVjlKxYhCqXgTr09HMpeqLym9U7p4fFGaQ9XRlN+WrdPFPVHExOvlChgb2NJGqeHtHAnH66TgT+JBGqdJKbLDBcsVWsM+0YewdeU3u7p5h1RFpewpeU36XlPEdUY9oJuYVLrCZF9RNWgJSSTlCyIqbmMJWcBfq4KUhVU0FVIyBi0wkS8Dq0E3BS9g7eU3oO6eJ6o6fD1V/Kb+lXIOqB7iTkwlhAVIvpIBpBSQRjOnFFzM68EvEybwB0ZJ5QOFkQ5elzaGpD3M39Kv3Rm8l6qrKb0HdPD4oxN0nf0j3yP2jN+6TtVXdHtB2We0Zyzukdth6s3lN+WrdV0dUY3fD2DuZTegbp5h1Rm3dJ2s33R7y1bPgsgftHdR0Sznc3tA2dQsjVL06qQUEvYUMpv0vIePxRfZ1L2Dt5Te9unmPVAabqO4WBgj3pKaaDRp0aInZq6jplmzgbw1tnUbIu5eETQwmQ9Vfym9XlPL8UHEPczf0n90J5m6TtV/ujurw6faDf4k7+ke+R+0HyxHawTTCXsHm8pvz+U8w6oZlL2Gqym/JG6eI6o8/M3WdwacOBv4n9FGnKFkNTdR3DljBHvJTjqmjSLIVy+Qlfo1mQ9SjKb1xuq4HqiS4epcym9flPKnqgWZuk7Sjuj2uNlhsiS90naXO6Pa/A8qbILli9rBhVe5m/pP7okDfxJ39I78v8AaKjOWT2gCUeTe0eJq1U7p4e8DpeTVT4krzlbp51Ww/lJRqojNo1Rujh7QOiUbqpzaPNO6OdVkX2ZMgT7yaqvE1aDunh7x56RfTeZDxVXmqx1Djyzi0x7h6UbqnNo0HdHD2hHJSbV6kc0jzVbo5zZCR+QipA7jPpvk14oo55W6cVmmDlPJvqfE1ai908UWwXcqUavkzm0ecrdH2gtUo3fU5tGordHFFkTV+lTPgpkXk1E+Jq+k8feFin04VMeKK9McVQ2Y9MepkpRuonNo+kcfaADJtYS/m0emO6LLI2L9OuTzjL6aLn+Kq/E3DlaLYeT7yb0vxJWqd08PeKak2qshm0fibosshvPyjd7Xm0ap3Rw9o6/yemRIqvyb6fElag3TxNsbX5P8zV9J+8MMEbvpzaNQbo4myNsEb/LR9I+0R2U5Fcm4kzDQw5TtIXkFJoVk6P/ALhDeTkGy02SmklCSTScdIFJ0xk3LoDzZCEg0LxhIB0cYOuccy18Cf8AKNMb1pFooSTW1A98f9/3ilXPbIICP7z8waYJUf8A7bFiMIPFXXuwGXr0ky5UhNZaFFwLVQmtQN1JOw0minHFXBum8+m+CVS6g4s2oJKSMelaseLRSBTSNmOE3bRUmZs1TWdpUXRXDdQhKUECnGaUik1dB20mMLjXecZJvSAUV9ZSjSRjUQFUlJIAGIinK2aSueGH0VhpheJKSFAUlC6yVpB0EoOykEUikGg0GCEyTW1A+Zo+eyBLizz7ta+sJSE+W6hQU28knEpA1k0pqkg7SRjohmTjpg2aDKkG6NTRpxmkf3wBd5hCJdwg3rEaViklOnGIcphfdoBTCqQDTppxg4jsjkzV9EpeT/M1fSfvHD7yaqvElaDunh7w5Mo3+Wj6R9o4flG6qs2jQd0cPaM7F59ELbyazXiSvLVunotgftK+nBnPFFDEMdU8wth+3KN1m82jy1bo6LIw7QSjWDuZtGgbo5hZGq/TqkSB9OFjxRXpNFQ8dOmOuzD6cFb8UUdbHVPMbYcCUawoZtHpOUcfaJ2dk2sHbzaN7dHMbIS78DmfRbMvJqv+JK1eU8nvB1+T/M1fSfvBEzKN1X82jV5Ry+0HGUb/AC0fSPtBdiufD5/Mvpwac8VV6jTUOLKGLTDa/pw5XiivITiqniMemNpiTawebzSPP5RzCyGZk2sNVm0eSN0cRZDO/AlPoHMvJpR4krXG6eBtiSzyazniatflPKm2G0zKN0ozaNcbo4GyJLyjdZzNo1+UcqbIHsXnwAvyf5kr6T94kNsEb/LR9I+0SO7J5F8qWKiMteqN5zh7wOksVRlr807znOqG8q4KiMoao22QOlwVU5Q807etUQNNGTpYqnLXoO85w94RyRYvUjluearec5jHq3XBVOUNB22QjknBepHKHmq29Zi4Dqjm5RYvkxlr807zn3gtRYvqcteorec4otjS5TgvkzlDzlbYMLgvqcoaittqYmvpU0L5IsVE5a/qc4wASxhD+Wv0x3nLIfSTgqJyh87YBLgwl/GPTHb7RsfTroTtFiiRy17+85ZbDeeLF7Xlr1TvOcPeB23BVkMY/E2+0N59wXteUNU7bI6/pkUA0sX05a9QbznExtSxzr+pz7wTfBfTlDUG20xtfBzD5xBboAli1f26qlk0LoBUsjV4HFGU72pYlUsoeSRTLl4LpQE1GkpvgylAlWUKE6TshkhYLreMaF7bIDd7PtvpbdWtwKDBZAQoJF7dSkOjGk4zVHtRiohIz+gfletBSLsAvBkNuFRZv6DkgFFISBjNIVSoCggQFP8Aa9poNFxtSQ8yqYSpSm0io2ElYUVLArUOIxbabIKFwWgppTanGiy1g6C2r8EUEINcKpoKE49NuOMTJSy5kCsqvLNFsNUioGngmsAmisQQhvHTioFG2K8DAZ67ErLuNzBQ6MJaLoJcDbZShAWa7Ti0pCwirpFOynTHU/2lknRLtOMX1ucavzQdS3e1JTQaFJdIoVlIIFG3FHLMjKBhp1Lz4alEFtopoKm21pCTiqEqyCgY6SAONMcJuNIoMnUW63VZUiWqkKSG3FICiqulVJUp5oY6dYUUY4rwwwbugxcxTbZS4lE0lx9ppQaaSwUC+utqIUlKSkKA0bBjJpMOJntS0hMsuquib8pSqrYGQXAHL4RVyUnTGaLjy+Esm+uqelr6UVlA43iFPlVKcqkPtjZQFJoojK5Vw5VSWAy67Vk1m8prDNKKapQQpNJFRZoCsdCweBjPP6cbf/rWSzLvhpy8zKkpDhAQlBcVUSXAogpTTRlUEGsKCaY3ulNByVWpSVITSQKSKVJoNC01CTQdI20bI5V2ZYwZyUF8Sw4VkpChSA6StaEqIpCSpSjxx6YKuomrLkEk1RQFHSaARlUUCn5Rjz+FT9QCSxzr+pz7xw8WKqsteg7znD3hkXBzD5xw+4KqsoaDtsgT09ClssVm8tflq3nOiMe0BYwdzLXoG85zC2GrbgrN5Q8tW34Ix7QODB3MoaBt6hGr6dVC0FjChluel5nOMddnixg7eWve3nOY2weHBhQxj0nG2J2dcGDt4xvbeowl/CJoDmSxVfy16vM5ywdSxzr+pz7x1MuCq/lDV49MG3wcw+cEI68PGTBYweby3PP5nOYWwzJYw1WWvyRvOcRbHEw4MHm8Y8/j1CGZcGGqxjyRttEM/wBQlXpjMlilGWvXG85wMSXLFLmWvX5nOVMMJlwUoyhrjbYYqXcFZzKGvx6UwIvXgPSxzr+pz7xIPvg5h84qOJ6PNybEte0dwmNVPNw94HSxL1R3CY8083ObYcSknM1Ed8VqjcHD3gdEnM1U98V5x3BzqthukRKMX2JaqruExoPNw9487IMSt5uf4fM+cqjErEa50449k9JzNVXfFaDuDh7wgkZCavUh31Xmq3BjyzbCRSDpM4uMxLX2a8PmPPVTTWx+2ODyxL31PcJjUVzcUWx3ciSmr7M98V5ytwYv74NVJzN9T3xWorcHFFsRVLSpTwXyTEvUT3CY/q4+8KyxLYVMeHzPpTjyqKMVsekkZOZqJ74r6Bx94XGRmsJf76r0xxVBZbGxS060xEyxK1bneHzOIOUYlYtGnHD2fYl72vuExqnm4e8DNSM1Vuf31WK+U5Ax6LYcz8nM3tffFap3Bw9466WmQmAXiXvp7hMag5uJtja8S36CY/q+8FYHM3098VqDcHE2xtgcz+sV9A+8T0immLm7y282pEjMBQrUGhR0ijabTB0rdpRSaZaa1lje0BRA28AI4dk5mujvit7cFlsVJSczVPfFa69wc6rY7pHOfDH/APQrwoNYNNVbyV6Fa1JGtTTsGKAWO1bqmZVZl5ul10oXiOMViNGzRpEEiSmsNBw1VF4OKoOY49MLJaRmsHku+qxPHHUGMVji0wqc4G09PSP3ZISoiWmsQJGtpAp0Uxn/ABglaKZaZ1Cd7TkjEacWkxc1JzNRffFap3Bw94yTJzNdHfFeWrcHFNsF2hFPhld676mmFuIlpoKFUUgKJxqA2nHiJildoFCYW2JWaCRL33EFUVxQkGmnhsjLtNJTRlnKJ1Q1cdQcwtiLkZrC199V6Q4qg4jHphIqcDqWFXHu+t1hC1S00VKBp1htI0A2RndG6d8beQuVmVJAoANbakHjaY57PSU1g7dM4o4juDibY6fk5mq/3xX0DkFsG6WiTJRYlv0Ex/V94zfYl6qu4TGg83D3hoZOZ/WK+gfeM35OZqq74rQdwcPeO6R2PRQhiXrN9wmPLVzdFsDdppeWwZym58wcQ0V6dYWw5bk5ms33xXlq3B0Wxh2jkpoyzlE6oYhuDmFsaqWnUmKgzLYYPD5mnA9OVRRTo06Y67LS8tgrdFz5ga2I1qddVsMEyM1hYOGq9JoqDjp0xfZqSmhLN0zqjrY6g5jbF3SwOUwWZZl6r/cJjV6uX3g28S36CY/q+8dzMnM1X++K1eQcvvBuBzP6xX0D7wfSFaeHhJqXlcFnfDpmjCMYoXScoaMcOLxLYevuEzTeE48qiikYtMcTMhNYNOd9V5+I1BiyhbDQyU1hqu+KovKcVQcRj0wtUsCSemcyxL0o7hMa45uBtiSzEvS53CY1+rlTbDCZk5mlHfFa43BwNsSXk5ms53xWvyDlTbBdIXHgLg8v+gmP6vvEhhgkz+sV9A+8SM6ROM1lXHaiM0NUb9nwwMlx2qM0PNO/1q6YJlZU1EZ1zVG0cPhgZMqaqc655p2jnV0wQ84FuuO1TmhoO/8A8YRyTjt6kc0PNVv9R6YeOypqnOuaDtHD4YRSUob1I51zzVbRzHphIDrA65Tjt8mc0POVv/8AGC1OO31OaGorftR0wJcqVN8mc655qto/bBapU31Odc1FbRxR0xNfSpwkk47UTmh9dvwwAXHcIfzSfTHf9umD5KVNROdc+Y4/DABlThD+dc9Mdos6Y2Pp14DtOO1ZDNDf3/bphvPuO3teaGqd+z4YUNSpqyGdc39os6YbT0qb2vOuap2jh8Mdf0yMOr47fTmhqDftPTG18d/KH1/8YwwU3051zUG0cT0xtgp/Nc+Y/bEFvDF1x2ujNDe3/ayJJuO1Tmxrr3+tXTEdlTXRnXN7aLOmJJypqnOua69o51dMcd5gIHXcMGaHkHf6j0wul3HbxJ5oecd/qPTDESpwwZ1zyDtHE9MLpeVODyedc847RzHphl+oTzR9NOO1F5oap37PaM0uO10ZoeWrftT0xpNSpqLzrmqdo4fDGaZU10Z1zy1bRxT0wIqzAbtG47g680N3f6h0xFuO4UvND0vPaLIrtHKnB151zd2jmHTEXKHCl51z0p2jiOmFj4HWad3BcdwdvNDQd+09MdPuu1X80Pr6BZHNwZU4O3nXNB2jibI6mJU1X8658xyDpg39EnA4uO/lD6/+McPOu1VZoaDv/wDGOzKn81z5j9sZvypqqzrmg7Rw9owzwxbcdrN5oeWrf+DpjDtA47g7maGgb/UOmNm5U1m8655ato6OmMe0EqcHczrmgbRzDpjV9OrCg47hQzQ9Lz2/DE7Ouu4O3mhvb/UbIoShwoZ1z0vEcfhi+zsqcHbzrm9tHMemEv4ROGky47VfzQ1efp+GDr47+UPr/wCMAzMqar+dc1eI5fhg3BT+a58x+2CEeHnJhx3B5vNDz+fqHTDMuO4arNDyRv2jphZMSpwebzrnn8RzDphmZU4arOueSNo4jphn+oSzQqZcdpRmhrjfsPTEl3HaXM0Nfn6U9MSZlTSjOua42jgemJLyppczrmvxHKnpgRfMN767+UPr/wCMSKwU/mufMftiRxngFKIn6iMljVG08PeB0InqqcljzTtPObYDk25O9o7rMaqdh4e8DpblKqe6zHmq2HnVbDcyHLY+eRP1VZLGg7T94QyCboXqQpQx5qqcZ0VzoxwU+1J1Vd0mNB2Hh7x52QZkrzc/ucz5yqMRxZZ044SFIdNnprkJn75M0pY85VGM6PnBqkT19Tksaitp4otjzlxmpO+zXdJnzlbDj9scHqbk76nusxqL2Hii2IpLSpbGckieqJyWPmePvC8pn8JfyGKMGO06cVsZyTcnUT3WY+R4+8LFMyeFTHdJn0px0GjZbGwp0y2w5pN0Ktz8hj8StjNmjHDmeRPXteSxqnaeHvHjmWZKrc7ukz+JRiOLRpxw9n25O9L7rMap2Hh7xtqdOhsa1J6+nJY1BtPE2xsEz3Kx8z94S3uTvp7rMag2HibY2vcn+lmPkfvEZJTbDnUT1dGSxvbTwFsVJonqpyWNde085thY63J10d1mN7YeAtipJqTqnusxrr2HnVbHZJuvAgJn8NGQxReDtNNNY2wtlk3QweSyGKb8acZoorHRjjO9SeHjukzTg5x0GjWOLTCqUZksGke5zXnnFQaRlHGceiFSnkJt6e6mkT1RWSxqnaeHvGaUT1dGSx5Z2nim2F803J1F91mNU7Dw94yS3J10d1mPLVsPFNsFkipvAntMm6GDOUJYpydJPMLYtaZ/C3MlijBDtNNNIthR2qak8Fc7pMnV0A06wtinGZPDF90mfRnHQaNIxadMJEzgVNjvs8ifwdulLFNB2nibY7fRPVX8ln5nkFsJuzjUngzVEpMjEdIPE2xpMNylV/usx8jyC2IanRJbPRlE/wArHzP3jN5E9VVksaDtPD3hcW5P9LMfI/eOH25OqrusxoOw8PeMxGaw1tE9WbyWPLVtPRbA/aNE/gzlCWKaBpJ5hbAbbcnWb7rMeWrYei2Bu0zUngzndJk4hoBp1hbGpTptNjRKZ/CxkMUYJxNNNPvoidmkT+DN0pYpytBPMbYUBmTwwd0mfR6aDRp0aYvss1J4K3RKTI1tINOuq2LtTgctjyZRPVX8lnV4nl94NqT/ACsfM/ePOzLcpVf7rMavA8nvB16k/wBLMfI/eD5kVt4LJlN0MGnMiXpv+LGqiisNOOGxTP4cvIYovKdppppFseRmWZLBZ3uc16jRQceUMYxw3vUnhyu6TNN4TjoNGkYtMK5nAtenoplE9SjJY1xtPA2xJdE9S5ksa/E8qbYVzLcnSjusxrjYeBtipZuTpc7rMa/A8qbYLELrwd1J7lY+Z+8SFd7k/wBLMfI/eLjOUTrHkq+iojLTqjaOEDIfRVTlp807RzqipWiojux1RsRw+KB00VR3Y+adiOdXVBDyho6+iqctOg7RCOTmEXqRy0+araOYwyeIqnux0HYjh8UI5Ii9SPdj5qtiOY9UJAdSN7lPovkzlp81W0QWp9F9Tlp1FbRxRCq5VF8me7HzVbEfugxVF9T3Y6itiOKOqJr6VMhMk+ionLT8xxgAvowh/LT6Y7RZGskRUT3Y/JHH4oANGEP92PpjsRZ1RsfTrRbT6Kshlp/E2iyG8++i9ry06p2jhHn2qKsj3Y7+xFnVDeeova+7HVOxHD4o6/pkSFX9F9OWnUG0cTG9/Rzp+YhfSL6e7HUGxHE9UbYv0x+SP3RBbR26+iujLTvbRZFSb6Kpy0669o51QO5RXR3Y72xFnVFSdFU92OuvYjnV1Rx2eFB9GGDLT5B2jmMLpd9F4k8tPnHaOYwRiwwd2PkHYjieqFsuRg8n3Y+cdiOY9UMv1Cc+nqJp9FReWnVO0cIzS+iujLT5ato4pjGZoqK7sdU7EcPijNJFdHdj5atiOKeqBFS8J2jfRg68tO7tHMIi30YUvLT6U7RxEDdoyMHX3Y7uxHMOqIujCl92PpTsRxHVCx8DpehlwX0YO3lp0HaOJjp99FV/LT8xyCBLg0YO33Y6DsRxPVFzBFV/ux+SOQdUG/okocF9HOn5iM330VVZadB2jhGRo/TH5I/dGb1FVXdjoOxHD4owzPTpt9FZvLT5ato6Ix7QPowdzLToG0cwjhuis33Y+WrYjo6ox7QEYO53Y6BsRzDqjV9OpG4mEYUMtPpeI4xfZ19GDt5ad7aOYwImjCh3Y+l4I4/FHXZ2jB2+7He2I5j1Ql/CJkNmX0VX8tOrxHLBt/Rzp+YhTM0VX+7HV4I5fig0kfpj8kfughGvBLMPoweby0+fzDmEMy+jDVZafJG0cRCKYoweb7sfP4I5h1Q0NGGq7sfJGxHEdUM/1CU+jOZfRSjLTrjaOBiS76KzmWnX4jlTA0zRSjux1xsRwPVFS5FLndjr8EcqeqBFzwY4QjnT8xFQNi/TH5I/dFxxmGUpdViojOp1RtsgdF1GKqc6nzTt6zFS0s+EJBuawCEgEZGLFo0wMlh+qnw5jzlbUc6rYXhBzQ0euqxVOdToO2yEUjdeXvUjnkY3VUY9OWYZvy79VXhzGg8nD3jz0jLv3mQ8MYGdVipbxZZx6YuIRFUPLlXWl75M51PnK2wYbqMX1OdTqK22phPcaXfvk14awM8rajHbpg5TD19T4cxqL2o4otiaj0qaCZK6rFROdT87YA/i0vhL+eT6Y7faNpFh+onw5j+jj7wsVLv4VMeGMelOOlvHoxaY2IWmXRo3deXqyGeRjvlGPTo0Q4nrqMXtedTqnbZHmmZd+i5/hjH4m1vJ0Ww8n2H70vw5jVO1HD3jr/H6dFBRuoxfTnU6g22mNv4qx+an5wvvD99PhzGoOTibY2wd/wDlzH9H3iOEU6NHbqMV0Z1O9t9oqTuoxVOdTrr29ZgZ1h6ujw5je2o4C2KkmH6p8OY118nOq2O4R3XhQutL4aBfUU3g7bTC2WuvL4PJG/IoLxox9RjbB38OHhjHpzjpb5ji0wrlJd/B5HwtjzzipbxZRx6YZQsDdenrZm6rFRWdTqnbZGabqMV0Z1Plq22pjKaYeqL8OY1TtRw94zSw/XR4cx5atqOKbYHgRV4V2kutLiWcpdSNXb1CLXdaXwpedTTghNFOykQF2pl38Fc8MYOripb5hxMU4w/hbnhjHozjpb4jFphYhYHVDC4F1pcy7edToO20x0/dRiq/nU/PoEBdnZd/BmvDWBiOKlHE2xpMMPVX/DmPmjkFsG4WiTQ3N1WPzU/OOH7qsVVZ1Og7bIxLD/8ALmP6PvHD7D9VXhzGg7UcPeM/zM69Om7qMVm86ny1bfgjDtDdaXEu5S6nQNvUI4bYfrN+HMeWrajotgftLLv4M54YwcQxUt48oWxq/GtNqgpN1mMKAvqacEp07KYnZy60uZZuh1O9t6jAIYfwseGMej00t8dGmO+zEu/grfhrA1sVLfOq2EuPA5oYTN1GKr+dTq8emDf4qx+an5womWHqr/hzGrxRye8HXh/+XMf0feC4EdeCOZuxL4NOZ5Hn8eoQ0VdZjDVC+p8kbbRHnZmXfwad8LY9Ropbx5Qx6YbXh/Dl+GMeQnHS3xGLTDOPA+vRvM3UYpRnU6422GKl7qMUuZ1Ovx6UwNMsPUo8OY1xtRwNsSWYfrOeHMa/RyptgeBOvA/+KMfmp+cXA2Dvfy5j+j7xI7hE9F/wNH5r31/7QEi4aKqc475p3+s2Q2avykg1mxSAdU7cfNAiUPVRlN+adw86uqI1iqUU9cNFVWde0Hfs9oQyPZ9u9SGdexOq3+s6cUeqdQ9VOU3oO4f3Qjk0PXqRy2/NVuHmPVCQ2HUolybgoDsznXsbyt//AGg1Vw0X1Oce1Fb9qLIlykvXyZym/NVuH90FqQ9fU5TeorcPFHVE1T0uZWAclcNFROcd+u32hebgN4S+b696Y7/tZDySQ9UTlN/QePxQAUPYQ/lN+mO4bOqNinplyhS1cBurc/OvYr5v8aNOKHM9cNF7XnXtU79ntAjSHqshlN/ibps6obzyHr2vKb1Tunh8UddPTolAn8DRfTnXtQb9psjb+Bo/Ne+v/aNqj19OU3qDcPE9UbVHuZv6D+6I1lOULXbhorozr29v+1kVJ3DRVOdd117/AFqsgxxD1dGU3vbps6okmh6qcpvXXuHnV1R2s7lYJxcBvDQb695BGv1GyFst2fbweSF9exPE6/UbIf1HsMGU35B3DxPVC6XQ9eJPKb847h5j1Qyb5DcrRlNXDRUXnXdU79ntGabhorozr3lq37U2QwmkPVF5Teqd08PijNKHq6Mpvy1bh4p6oHpiqVgo7TXBQZZzOvbu/wBQsiLuA3hazfXvSEa9osg7tGh7B15Te7uHmHVFLQ9hS8pv0p3DxHVCxTwKpQN2fuEgS7ede0HftNkdP3DRVfzjv19Asgq4KHsHbym9B3TxPVHT6Hqr+U39B5B1Qbp6JMo6Nw0fmu/X/tHD9w0VVZ17Qd+z2g8oe5m/oP7o4fQ9VVlN6Dunh8UZ0zOVosbuGis3nHvLVv8AwWQP2iuC2ZZzOvaBv9Qsho2h6s3lN+WrcPR1Rh2gQ9g7mU3oG6eYdUaqem1KABcBvCwb696SjXxafaL7NXBQJZsX17e3+o2QYEvYUMpv0vIePxRfZ1L2Dt5Te9uHmPVCXTwOZQPM3DRVfzr2rz9PtB38DR+Y79f+0czKHqr+U3q8h5fig6o9zN/Qf3QXTEcrDxsz2fbwacF9exv8/ULIaG4KMNUb695KRr2iyMZhL2DzeU35/IeYdUMyh7DVZTfkjcPEdUM6fISlaczNw0Uozj2uN+w2RJe4aKXM67r8/SmyDJlD1KMpvXG4eB6okuh6s5lN6/IeVPVA9MXlYZfwNH5r31/7RIMqvcyPpP7okd0zOTKVkW6iMndG08PeBkyLdVOT+Kd486rYFlCq9o8Sb1U7E8IHSpVUeIt+adiedUVwzpseuyLdU5Ow7T94RyUi3epHJ/FVvHmNsEvlVVXiTWg7E8I8/ILXeZDxNo51VOJGPLOKEiGHVnpLlSLd8mcn8ZW8fvBapFu+pydxW8eKLY8/cdSr5NeJtHPK2JxWQcoqvqfEW9RWxPFERUPS5sYyUi3UTk/1Hj7wCZFvCH8n/pjtNlsZyRVUT4i38k8YWlS8Kf8AE2vTHFQnFoxxsQ9Muw5qRbqyGT+ZvGy2G09It3teTunePD3jyTSl1bneJtaHKcSMrRoh3PFV7X4i3qnYnhG3D0yLGeAt305O4N48TbG2At8v95+8J6VX0+It6g2J4mNqVfzJv5JiOGW7DHJFuujJ5t42WxUnIt1Tk769486rYXOlVdHiLe9sTZFSZVVPiTeuvYnnMdwzu/AgSLeGDJ/AO8eJthdLyLeDyeT+Md48xtjMKVhw8Ta9OcVCeY44WSq14NI+KNeeaTQjHlHFCqHgTv09rNSLdReTunePD3jNMi3XRk/hq3jxTbAMyVVFeIt6p2J4Rmkqro8Rb8s7E8UwXDFV+BHaORbwdeTy7x5hbFrkW8KXk/8ASnePEWwp7UKVgzlF02hq46qeYRFrVhbnibXozioTppGOFiHgdWOLgyLeDt5Ow7x4m2OpiRbqv5P9R5BbCns6VYM34m0cRx0J4mNH1Kqv+It/JPIINw9Lmz0BkW+X+o/eM35FuqrJ2HePD3gAlX8yb+SY4eKqqvEm9B2J4RnDO7C25Fus3k/hq3j0Wxj2gkW8Hcydg3jzC2A21KrN+It+WrYnogftIpWDOeJtDEMdVPMI1Q9NqxkmQawoZP8A0vMePvF9nZFvB28nm2nmNsKQtWFjxNr0eihOmnTF9mCvBm/E2jrYwE8xhLh4HNjmZkW6r+Tu8x5feDTIt8v9R+8IJkqqv+It6vBPLBtKv5k38kwXDEdi6ZkW8Hm8n8fmPMLYZmRbw1WT+CN48RbHlJla8GnfFGvUaaqMWUMUNypWHL8Sa8hOKhPEY4Vw8CV+j6ZkW6UZO+N48DbEl5FulzJ3+Y8qbYWzJVSjxFvXGxPAxJcqpc8Rb1+CeVMFwxe/BxgLfL/efvEhblfzFv5JiR3DM7MpQKvaPDW9VO8nhA6QqqPDm/OVvJ5zHo5XUR8I/wAIHRqj+1P+cxvbOmRc+FVVeGt6DvJ4R56RQu8yHhbQzqsVZGLLOOPePap9jCOS8qR/tVf5zFxbIqRfcdKr7NeGNDPK3k47YOUFX1PhreoveTxRB9y/Mmf7UwWrzU/Ar/FMTVvSpkSyIVUT4a39SeMLFJXhUx4Y16Y46ybMUeuktRP/ANtgA+of/wC2P+kbFvTLk8uyhdW5/hjX4m8jJ0Q7nwq9r8Ob1TvJ4e0aNash/wD0/wBIbT/lr+E/4R129MiRNQq+nw5vUG8niY2oV/LW/qTDX8U/AP8AExvEdstyeddCr4jw1vQreTwEVJBVU+Gt6695POqHbvmI/wDL/SJJ6p+Nf+dUd2zefDy9VeHDwxr05x1k8xxQrlULwaS8La884qyMWUcceyHrB/YH/MYWy3kSf9sf8xhlbwLn00mgqovw1vVO8nhGSQqujw5vy1byeKYfzWov4T/hGY10f2av8UwPbEU+HmO1CVYM54Y0dXFWTzCI4heFr8Ma9IcdZPEYofdo/Tr/APH/ADCI56pf/a/6iFi3gdT6JezgVgzXhjQxHFWTxMdvhVV/w5v6k8gh1cL07fsf8TFv6r//ANuCDdvRJkDIV/LW/qTGb4VVV4a3oO8nhD+M39VXsf8ACM7Z3K0862FVm/DW/LVvJ6IH7SJVgznhjRxDFWTzCPRt6zf9mr/0jHtB6dz2H+YRqt6dUnn0oVhY8Ma9JprJ46IvswlWCt+GNDWxVk8xh6PVD/tf9Yvs76dv/wAv8xhLt4HMiiZCqr/hzerzJ5IOoV/LWvqTBszof+H/ANYNgu2K58PncyheDTvhbXqNFZGPKGOG1VWHK8Ma8hOOsniMUFTHp5v+3/8AYQ0PrVf2I/xEM7eBKfRdMhVKPDW9cbyeBipcKrOeGt6/MnlTDuZ0o+Mf4GLl9Zz4/wD1TA9sXnwV1Vfy1v6kxUPIkd0yeU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247814" name="Picture 6" descr="http://nocigarmagazine.com/wp-content/uploads/2013/11/burberry-with-love-campaign-0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908720"/>
            <a:ext cx="7620000" cy="569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35679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Hunter </a:t>
            </a:r>
            <a:endParaRPr lang="pl-PL" dirty="0"/>
          </a:p>
        </p:txBody>
      </p:sp>
      <p:pic>
        <p:nvPicPr>
          <p:cNvPr id="248834" name="Picture 2" descr="MrVintage pl Marki brytyjskie Hunte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24744"/>
            <a:ext cx="7372350" cy="552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55368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fontAlgn="base"/>
            <a:r>
              <a:rPr lang="pl-PL" b="0" dirty="0">
                <a:solidFill>
                  <a:schemeClr val="accent1"/>
                </a:solidFill>
                <a:effectLst/>
              </a:rPr>
              <a:t>MARKS &amp; SPENCER</a:t>
            </a:r>
            <a:r>
              <a:rPr lang="pl-PL" b="0" dirty="0">
                <a:effectLst/>
              </a:rPr>
              <a:t/>
            </a:r>
            <a:br>
              <a:rPr lang="pl-PL" b="0" dirty="0">
                <a:effectLst/>
              </a:rPr>
            </a:br>
            <a:r>
              <a:rPr lang="pl-PL" sz="1800" b="0" dirty="0">
                <a:effectLst/>
              </a:rPr>
              <a:t>Największa i najpopularniejsza brytyjska </a:t>
            </a:r>
            <a:r>
              <a:rPr lang="pl-PL" sz="1800" b="0" dirty="0" err="1">
                <a:effectLst/>
              </a:rPr>
              <a:t>sieciówka</a:t>
            </a:r>
            <a:r>
              <a:rPr lang="pl-PL" sz="1800" b="0" dirty="0">
                <a:effectLst/>
              </a:rPr>
              <a:t>, której historia sięga roku 1884. W ich sklepach można kupić wszystko: od odzieży </a:t>
            </a:r>
            <a:r>
              <a:rPr lang="pl-PL" sz="1800" b="0" dirty="0" err="1">
                <a:effectLst/>
              </a:rPr>
              <a:t>casualowej</a:t>
            </a:r>
            <a:r>
              <a:rPr lang="pl-PL" sz="1800" b="0" dirty="0">
                <a:effectLst/>
              </a:rPr>
              <a:t> po wieczorową i od pieczywa po wina.</a:t>
            </a:r>
            <a:br>
              <a:rPr lang="pl-PL" sz="1800" b="0" dirty="0">
                <a:effectLst/>
              </a:rPr>
            </a:br>
            <a:endParaRPr lang="pl-PL" sz="1800" dirty="0"/>
          </a:p>
        </p:txBody>
      </p:sp>
      <p:pic>
        <p:nvPicPr>
          <p:cNvPr id="249858" name="Picture 2" descr="MrVintage pl Marki brytyjskie Mark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204864"/>
            <a:ext cx="6292230" cy="4186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40302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solidFill>
                  <a:schemeClr val="accent1"/>
                </a:solidFill>
              </a:rPr>
              <a:t>Reebok</a:t>
            </a:r>
            <a:endParaRPr lang="pl-PL" dirty="0">
              <a:solidFill>
                <a:schemeClr val="accent1"/>
              </a:solidFill>
            </a:endParaRPr>
          </a:p>
        </p:txBody>
      </p:sp>
      <p:pic>
        <p:nvPicPr>
          <p:cNvPr id="250882" name="Picture 2" descr="MrVintage pl Marki brytyjskie Reebok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340768"/>
            <a:ext cx="7372350" cy="4914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370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256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6" name="Text Box 2"/>
          <p:cNvSpPr txBox="1">
            <a:spLocks noChangeArrowheads="1"/>
          </p:cNvSpPr>
          <p:nvPr/>
        </p:nvSpPr>
        <p:spPr bwMode="auto">
          <a:xfrm>
            <a:off x="3379681" y="555899"/>
            <a:ext cx="3918240" cy="58038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7601" rIns="0" bIns="0" anchor="ctr"/>
          <a:lstStyle>
            <a:lvl1pPr>
              <a:tabLst>
                <a:tab pos="723900" algn="l"/>
                <a:tab pos="1447800" algn="l"/>
                <a:tab pos="2171700" algn="l"/>
                <a:tab pos="2895600" algn="l"/>
                <a:tab pos="3619500" algn="l"/>
              </a:tabLst>
              <a:defRPr>
                <a:solidFill>
                  <a:srgbClr val="000000"/>
                </a:solidFill>
                <a:latin typeface="Arial" charset="0"/>
                <a:ea typeface="DejaVu Sans" charset="0"/>
                <a:cs typeface="DejaVu Sans" charset="0"/>
              </a:defRPr>
            </a:lvl1pPr>
            <a:lvl2pPr>
              <a:tabLst>
                <a:tab pos="723900" algn="l"/>
                <a:tab pos="1447800" algn="l"/>
                <a:tab pos="2171700" algn="l"/>
                <a:tab pos="2895600" algn="l"/>
                <a:tab pos="3619500" algn="l"/>
              </a:tabLst>
              <a:defRPr>
                <a:solidFill>
                  <a:srgbClr val="000000"/>
                </a:solidFill>
                <a:latin typeface="Arial" charset="0"/>
                <a:ea typeface="DejaVu Sans" charset="0"/>
                <a:cs typeface="DejaVu Sans" charset="0"/>
              </a:defRPr>
            </a:lvl2pPr>
            <a:lvl3pPr>
              <a:tabLst>
                <a:tab pos="723900" algn="l"/>
                <a:tab pos="1447800" algn="l"/>
                <a:tab pos="2171700" algn="l"/>
                <a:tab pos="2895600" algn="l"/>
                <a:tab pos="3619500" algn="l"/>
              </a:tabLst>
              <a:defRPr>
                <a:solidFill>
                  <a:srgbClr val="000000"/>
                </a:solidFill>
                <a:latin typeface="Arial" charset="0"/>
                <a:ea typeface="DejaVu Sans" charset="0"/>
                <a:cs typeface="DejaVu Sans" charset="0"/>
              </a:defRPr>
            </a:lvl3pPr>
            <a:lvl4pPr>
              <a:tabLst>
                <a:tab pos="723900" algn="l"/>
                <a:tab pos="1447800" algn="l"/>
                <a:tab pos="2171700" algn="l"/>
                <a:tab pos="2895600" algn="l"/>
                <a:tab pos="3619500" algn="l"/>
              </a:tabLst>
              <a:defRPr>
                <a:solidFill>
                  <a:srgbClr val="000000"/>
                </a:solidFill>
                <a:latin typeface="Arial" charset="0"/>
                <a:ea typeface="DejaVu Sans" charset="0"/>
                <a:cs typeface="DejaVu Sans" charset="0"/>
              </a:defRPr>
            </a:lvl4pPr>
            <a:lvl5pPr>
              <a:tabLst>
                <a:tab pos="723900" algn="l"/>
                <a:tab pos="1447800" algn="l"/>
                <a:tab pos="2171700" algn="l"/>
                <a:tab pos="2895600" algn="l"/>
                <a:tab pos="3619500" algn="l"/>
              </a:tabLst>
              <a:defRPr>
                <a:solidFill>
                  <a:srgbClr val="000000"/>
                </a:solidFill>
                <a:latin typeface="Arial" charset="0"/>
                <a:ea typeface="DejaVu Sans"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DejaVu Sans"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DejaVu Sans"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DejaVu Sans"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DejaVu Sans" charset="0"/>
                <a:cs typeface="DejaVu Sans" charset="0"/>
              </a:defRPr>
            </a:lvl9pPr>
          </a:lstStyle>
          <a:p>
            <a:pPr algn="ctr"/>
            <a:r>
              <a:rPr lang="pl-PL" altLang="pl-PL" sz="2000" b="1"/>
              <a:t>Narodowa flaga Anglii jest również flagą jej patrona – świętego Jerzego.</a:t>
            </a:r>
          </a:p>
          <a:p>
            <a:pPr algn="ctr"/>
            <a:endParaRPr lang="pl-PL" altLang="pl-PL" sz="2000" b="1"/>
          </a:p>
          <a:p>
            <a:pPr algn="ctr"/>
            <a:endParaRPr lang="pl-PL" altLang="pl-PL" sz="2000" b="1"/>
          </a:p>
          <a:p>
            <a:pPr algn="ctr"/>
            <a:endParaRPr lang="pl-PL" altLang="pl-PL" sz="2000" b="1"/>
          </a:p>
          <a:p>
            <a:pPr algn="ctr"/>
            <a:endParaRPr lang="pl-PL" altLang="pl-PL" sz="2000" b="1"/>
          </a:p>
          <a:p>
            <a:pPr algn="ctr"/>
            <a:r>
              <a:rPr lang="pl-PL" altLang="pl-PL" sz="2000" b="1"/>
              <a:t>Anglia posiada również proporzec królewski, używany przez króla, bądź królową. Jest on również herbem Anglii, a jego zmodyfikowana wersja jest symbolem piłkarskiej reprezentacji Anglii (po prawej).</a:t>
            </a:r>
          </a:p>
          <a:p>
            <a:pPr algn="ctr"/>
            <a:endParaRPr lang="pl-PL" altLang="pl-PL" sz="2000" b="1"/>
          </a:p>
          <a:p>
            <a:pPr algn="ctr"/>
            <a:endParaRPr lang="pl-PL" altLang="pl-PL" sz="2000" b="1"/>
          </a:p>
          <a:p>
            <a:pPr algn="ctr"/>
            <a:r>
              <a:rPr lang="pl-PL" altLang="pl-PL" sz="2000" b="1"/>
              <a:t>Tradycyjnym symbolem Anglii jest róża Tudorów - symbol pokoju.</a:t>
            </a: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881" y="300992"/>
            <a:ext cx="2939040" cy="18217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880" y="2854380"/>
            <a:ext cx="2612160" cy="16072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9200" y="4951240"/>
            <a:ext cx="1632960" cy="15769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74955991"/>
      </p:ext>
    </p:extLst>
  </p:cSld>
  <p:clrMapOvr>
    <a:masterClrMapping/>
  </p:clrMapOvr>
  <p:transition spd="med" advTm="20480">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32656" y="273629"/>
            <a:ext cx="10015857" cy="1143480"/>
          </a:xfrm>
        </p:spPr>
        <p:txBody>
          <a:bodyPr/>
          <a:lstStyle/>
          <a:p>
            <a:pPr fontAlgn="base"/>
            <a:r>
              <a:rPr lang="pl-PL" b="0" dirty="0">
                <a:solidFill>
                  <a:schemeClr val="accent1"/>
                </a:solidFill>
                <a:effectLst/>
              </a:rPr>
              <a:t>HARRODS</a:t>
            </a:r>
            <a:br>
              <a:rPr lang="pl-PL" b="0" dirty="0">
                <a:solidFill>
                  <a:schemeClr val="accent1"/>
                </a:solidFill>
                <a:effectLst/>
              </a:rPr>
            </a:br>
            <a:r>
              <a:rPr lang="pl-PL" sz="2000" b="0" dirty="0">
                <a:effectLst/>
              </a:rPr>
              <a:t>Najbardziej znany i najbardziej prestiżowy dom towarowy na świecie.</a:t>
            </a:r>
            <a:br>
              <a:rPr lang="pl-PL" sz="2000" b="0" dirty="0">
                <a:effectLst/>
              </a:rPr>
            </a:br>
            <a:endParaRPr lang="pl-PL" sz="2000" dirty="0"/>
          </a:p>
        </p:txBody>
      </p:sp>
      <p:pic>
        <p:nvPicPr>
          <p:cNvPr id="251906" name="Picture 2" descr="MrVintage pl Marki brytyjskie Harrod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628800"/>
            <a:ext cx="5358838" cy="517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53447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24544" y="273629"/>
            <a:ext cx="9007745" cy="1143480"/>
          </a:xfrm>
        </p:spPr>
        <p:txBody>
          <a:bodyPr/>
          <a:lstStyle/>
          <a:p>
            <a:pPr fontAlgn="base"/>
            <a:r>
              <a:rPr lang="pl-PL" b="0" dirty="0">
                <a:solidFill>
                  <a:schemeClr val="accent1"/>
                </a:solidFill>
                <a:effectLst/>
              </a:rPr>
              <a:t>DR. MARTENS</a:t>
            </a:r>
            <a:r>
              <a:rPr lang="pl-PL" b="0" dirty="0">
                <a:effectLst/>
              </a:rPr>
              <a:t/>
            </a:r>
            <a:br>
              <a:rPr lang="pl-PL" b="0" dirty="0">
                <a:effectLst/>
              </a:rPr>
            </a:br>
            <a:r>
              <a:rPr lang="pl-PL" sz="2800" b="0" dirty="0">
                <a:effectLst/>
              </a:rPr>
              <a:t>Dr. Martens  to jedne z najbardziej </a:t>
            </a:r>
            <a:r>
              <a:rPr lang="pl-PL" sz="2800" b="0" dirty="0" smtClean="0">
                <a:effectLst/>
              </a:rPr>
              <a:t>charakterystycznych </a:t>
            </a:r>
            <a:r>
              <a:rPr lang="pl-PL" sz="2800" b="0" dirty="0">
                <a:effectLst/>
              </a:rPr>
              <a:t>butów w dziejach współczesnej mody.</a:t>
            </a:r>
            <a:br>
              <a:rPr lang="pl-PL" sz="2800" b="0" dirty="0">
                <a:effectLst/>
              </a:rPr>
            </a:br>
            <a:endParaRPr lang="pl-PL" sz="2800" dirty="0"/>
          </a:p>
        </p:txBody>
      </p:sp>
      <p:pic>
        <p:nvPicPr>
          <p:cNvPr id="252930" name="Picture 2" descr="http://mrvintage.pl/wp-content/uploads/2014/08/MrVintage-pl-Marki-brytyjskie-Marten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957199"/>
            <a:ext cx="6508254" cy="4876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50220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539552" y="404664"/>
            <a:ext cx="6958188"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pl-PL"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Narodowy szkocki strój</a:t>
            </a:r>
          </a:p>
        </p:txBody>
      </p:sp>
      <p:pic>
        <p:nvPicPr>
          <p:cNvPr id="28675" name="Picture 2" descr="http://ewelina.kotus.edu.oeiizk.waw.pl/szko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484313"/>
            <a:ext cx="2970212"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Prostokąt 2"/>
          <p:cNvSpPr>
            <a:spLocks noChangeArrowheads="1"/>
          </p:cNvSpPr>
          <p:nvPr/>
        </p:nvSpPr>
        <p:spPr bwMode="auto">
          <a:xfrm>
            <a:off x="3708400" y="1520825"/>
            <a:ext cx="4572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pl-PL" altLang="pl-PL" sz="3200" b="1">
                <a:solidFill>
                  <a:srgbClr val="C00000"/>
                </a:solidFill>
              </a:rPr>
              <a:t>Jest to spódnica zrobiona z tartanu, czyli materiału w kraciasty wzór. Każdy ze szkockich klanów posiada własny wzór tartanu. Kilt jest strojem odświętnym, zakładanym na święta i uroczystości rodzinne.</a:t>
            </a:r>
          </a:p>
        </p:txBody>
      </p:sp>
    </p:spTree>
    <p:extLst>
      <p:ext uri="{BB962C8B-B14F-4D97-AF65-F5344CB8AC3E}">
        <p14:creationId xmlns:p14="http://schemas.microsoft.com/office/powerpoint/2010/main" val="2784913041"/>
      </p:ext>
    </p:extLst>
  </p:cSld>
  <p:clrMapOvr>
    <a:masterClrMapping/>
  </p:clrMapOvr>
  <p:transition spd="slow">
    <p:checke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
          <p:cNvSpPr txBox="1">
            <a:spLocks noChangeArrowheads="1"/>
          </p:cNvSpPr>
          <p:nvPr/>
        </p:nvSpPr>
        <p:spPr bwMode="auto">
          <a:xfrm>
            <a:off x="162721" y="326915"/>
            <a:ext cx="9149760" cy="24079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8421" rIns="81639" bIns="4082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Microsoft YaHei" charset="-122"/>
              </a:defRPr>
            </a:lvl9pPr>
          </a:lstStyle>
          <a:p>
            <a:pPr eaLnBrk="1"/>
            <a:r>
              <a:rPr lang="pl-PL" altLang="pl-PL" sz="2000" b="1">
                <a:solidFill>
                  <a:srgbClr val="000000"/>
                </a:solidFill>
              </a:rPr>
              <a:t>Dudy są uważane za narodowy instrument Szkotów.</a:t>
            </a:r>
          </a:p>
          <a:p>
            <a:pPr eaLnBrk="1"/>
            <a:r>
              <a:rPr lang="pl-PL" altLang="pl-PL" sz="2000" b="1">
                <a:solidFill>
                  <a:srgbClr val="000000"/>
                </a:solidFill>
              </a:rPr>
              <a:t>Mylne nazywanie dud kobzą bierze się z polskiej odmiany tego instrumentu, zwanej kozłem lub gajdami. Wciąż jeszcze można spotkać kapele dudziarskie w Beskidach i Wielkopolsce. Powietrze do wtłacza się ustami lub za pomocą mieszka do worka, utrzymującego odpowiednie ciśnienie, potrzebne do wydobycia dźwięku z piszczałek</a:t>
            </a:r>
          </a:p>
        </p:txBody>
      </p:sp>
      <p:pic>
        <p:nvPicPr>
          <p:cNvPr id="2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2560" y="2612435"/>
            <a:ext cx="4734720" cy="4082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691835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p:cNvSpPr txBox="1">
            <a:spLocks noChangeArrowheads="1"/>
          </p:cNvSpPr>
          <p:nvPr/>
        </p:nvSpPr>
        <p:spPr bwMode="auto">
          <a:xfrm>
            <a:off x="162720" y="816567"/>
            <a:ext cx="9272160" cy="19197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6821" rIns="81639" bIns="4082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charset="0"/>
                <a:ea typeface="Microsoft YaHei" charset="-122"/>
              </a:defRPr>
            </a:lvl9pPr>
          </a:lstStyle>
          <a:p>
            <a:pPr eaLnBrk="1"/>
            <a:r>
              <a:rPr lang="pl-PL" altLang="pl-PL" b="1">
                <a:solidFill>
                  <a:srgbClr val="000000"/>
                </a:solidFill>
              </a:rPr>
              <a:t>Określenia takie jak „five o’clock”, „afternoon tea” czy „tea time” są </a:t>
            </a:r>
            <a:br>
              <a:rPr lang="pl-PL" altLang="pl-PL" b="1">
                <a:solidFill>
                  <a:srgbClr val="000000"/>
                </a:solidFill>
              </a:rPr>
            </a:br>
            <a:r>
              <a:rPr lang="pl-PL" altLang="pl-PL" b="1">
                <a:solidFill>
                  <a:srgbClr val="000000"/>
                </a:solidFill>
              </a:rPr>
              <a:t>powszechnie znane, jeśli nie na całym świecie, to przynajmniej w całej Europie. Anglik jest tak bardzo kojarzony z herbatą wypijana codziennie o 17.00, </a:t>
            </a:r>
            <a:br>
              <a:rPr lang="pl-PL" altLang="pl-PL" b="1">
                <a:solidFill>
                  <a:srgbClr val="000000"/>
                </a:solidFill>
              </a:rPr>
            </a:br>
            <a:r>
              <a:rPr lang="pl-PL" altLang="pl-PL" b="1">
                <a:solidFill>
                  <a:srgbClr val="000000"/>
                </a:solidFill>
              </a:rPr>
              <a:t>że nawet w literaturze czy filmach właśnie ten element kultury jest akcentowany szczególnie. Dziś, chociaż tradycja jest jeszcze kultywowana przez starsze pokolenie a herbata nadal panuje niepodzielnie na wyspach, to obyczaje</a:t>
            </a:r>
            <a:br>
              <a:rPr lang="pl-PL" altLang="pl-PL" b="1">
                <a:solidFill>
                  <a:srgbClr val="000000"/>
                </a:solidFill>
              </a:rPr>
            </a:br>
            <a:r>
              <a:rPr lang="pl-PL" altLang="pl-PL" b="1">
                <a:solidFill>
                  <a:srgbClr val="000000"/>
                </a:solidFill>
              </a:rPr>
              <a:t> nieco się rozluźniły</a:t>
            </a:r>
          </a:p>
        </p:txBody>
      </p:sp>
      <p:sp>
        <p:nvSpPr>
          <p:cNvPr id="21507" name="Text Box 2"/>
          <p:cNvSpPr txBox="1">
            <a:spLocks noChangeArrowheads="1"/>
          </p:cNvSpPr>
          <p:nvPr/>
        </p:nvSpPr>
        <p:spPr bwMode="auto">
          <a:xfrm>
            <a:off x="2776320" y="338436"/>
            <a:ext cx="3591360" cy="3715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8421" rIns="81639" bIns="40820"/>
          <a:lstStyle>
            <a:lvl1pPr eaLnBrk="0">
              <a:tabLst>
                <a:tab pos="723900" algn="l"/>
                <a:tab pos="1447800" algn="l"/>
                <a:tab pos="2171700" algn="l"/>
                <a:tab pos="2895600" algn="l"/>
                <a:tab pos="36195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9pPr>
          </a:lstStyle>
          <a:p>
            <a:pPr eaLnBrk="1"/>
            <a:r>
              <a:rPr lang="pl-PL" altLang="pl-PL" sz="2000" b="1">
                <a:solidFill>
                  <a:srgbClr val="000000"/>
                </a:solidFill>
              </a:rPr>
              <a:t>Zwyczaj picia herbaty</a:t>
            </a:r>
          </a:p>
        </p:txBody>
      </p:sp>
      <p:pic>
        <p:nvPicPr>
          <p:cNvPr id="2150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921" y="2645558"/>
            <a:ext cx="6655680" cy="404970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58902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1"/>
          <p:cNvSpPr txBox="1">
            <a:spLocks noChangeArrowheads="1"/>
          </p:cNvSpPr>
          <p:nvPr/>
        </p:nvSpPr>
        <p:spPr bwMode="auto">
          <a:xfrm>
            <a:off x="174240" y="489652"/>
            <a:ext cx="8478720" cy="6077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6821" rIns="81639" bIns="4082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9pPr>
          </a:lstStyle>
          <a:p>
            <a:pPr eaLnBrk="1"/>
            <a:r>
              <a:rPr lang="pl-PL" altLang="pl-PL" b="1">
                <a:solidFill>
                  <a:srgbClr val="000000"/>
                </a:solidFill>
              </a:rPr>
              <a:t>Heathrow to największy port lotniczy Europy i pierwsze pod względem ilości obsługiwanych pasażerów lotnisko na świecie</a:t>
            </a:r>
          </a:p>
        </p:txBody>
      </p:sp>
      <p:pic>
        <p:nvPicPr>
          <p:cNvPr id="225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200" y="2623955"/>
            <a:ext cx="4775040" cy="32547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687581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
          <p:cNvSpPr txBox="1">
            <a:spLocks noChangeArrowheads="1"/>
          </p:cNvSpPr>
          <p:nvPr/>
        </p:nvSpPr>
        <p:spPr bwMode="auto">
          <a:xfrm>
            <a:off x="326881" y="828088"/>
            <a:ext cx="8303040" cy="6077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6821" rIns="81639" bIns="4082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Microsoft YaHei" charset="-122"/>
              </a:defRPr>
            </a:lvl9pPr>
          </a:lstStyle>
          <a:p>
            <a:pPr eaLnBrk="1"/>
            <a:r>
              <a:rPr lang="pl-PL" altLang="pl-PL" b="1">
                <a:solidFill>
                  <a:srgbClr val="000000"/>
                </a:solidFill>
              </a:rPr>
              <a:t>Najwyższą górą w Wielkiej Brytanii jest Ben Nevis w Szkocji -</a:t>
            </a:r>
            <a:br>
              <a:rPr lang="pl-PL" altLang="pl-PL" b="1">
                <a:solidFill>
                  <a:srgbClr val="000000"/>
                </a:solidFill>
              </a:rPr>
            </a:br>
            <a:r>
              <a:rPr lang="pl-PL" altLang="pl-PL" b="1">
                <a:solidFill>
                  <a:srgbClr val="000000"/>
                </a:solidFill>
              </a:rPr>
              <a:t> ma wysokość 1343 metrów</a:t>
            </a:r>
          </a:p>
        </p:txBody>
      </p:sp>
      <p:pic>
        <p:nvPicPr>
          <p:cNvPr id="235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481" y="2576431"/>
            <a:ext cx="4868640" cy="36277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612925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87624" y="1052736"/>
            <a:ext cx="6512511" cy="1143000"/>
          </a:xfrm>
        </p:spPr>
        <p:txBody>
          <a:bodyPr/>
          <a:lstStyle/>
          <a:p>
            <a:r>
              <a:rPr lang="pl-PL" dirty="0" smtClean="0">
                <a:solidFill>
                  <a:schemeClr val="accent1"/>
                </a:solidFill>
              </a:rPr>
              <a:t>Brytyjscy ludzie kina</a:t>
            </a:r>
            <a:br>
              <a:rPr lang="pl-PL" dirty="0" smtClean="0">
                <a:solidFill>
                  <a:schemeClr val="accent1"/>
                </a:solidFill>
              </a:rPr>
            </a:br>
            <a:endParaRPr lang="pl-PL" dirty="0">
              <a:solidFill>
                <a:schemeClr val="accent1"/>
              </a:solidFill>
            </a:endParaRPr>
          </a:p>
        </p:txBody>
      </p:sp>
    </p:spTree>
    <p:extLst>
      <p:ext uri="{BB962C8B-B14F-4D97-AF65-F5344CB8AC3E}">
        <p14:creationId xmlns:p14="http://schemas.microsoft.com/office/powerpoint/2010/main" val="422442449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Charles „Charlie” Spencer Chaplin</a:t>
            </a:r>
          </a:p>
        </p:txBody>
      </p:sp>
      <p:sp>
        <p:nvSpPr>
          <p:cNvPr id="3" name="Symbol zastępczy zawartości 2"/>
          <p:cNvSpPr>
            <a:spLocks noGrp="1"/>
          </p:cNvSpPr>
          <p:nvPr>
            <p:ph sz="half" idx="1"/>
          </p:nvPr>
        </p:nvSpPr>
        <p:spPr/>
        <p:txBody>
          <a:bodyPr/>
          <a:lstStyle/>
          <a:p>
            <a:endParaRPr lang="pl-PL" dirty="0"/>
          </a:p>
        </p:txBody>
      </p:sp>
      <p:sp>
        <p:nvSpPr>
          <p:cNvPr id="4" name="Symbol zastępczy tekstu 3"/>
          <p:cNvSpPr>
            <a:spLocks noGrp="1"/>
          </p:cNvSpPr>
          <p:nvPr>
            <p:ph type="body" sz="half" idx="2"/>
          </p:nvPr>
        </p:nvSpPr>
        <p:spPr>
          <a:xfrm>
            <a:off x="4644008" y="1916832"/>
            <a:ext cx="4038600" cy="4525963"/>
          </a:xfrm>
        </p:spPr>
        <p:txBody>
          <a:bodyPr/>
          <a:lstStyle/>
          <a:p>
            <a:r>
              <a:rPr lang="pl-PL" dirty="0" smtClean="0"/>
              <a:t>(</a:t>
            </a:r>
            <a:r>
              <a:rPr lang="pl-PL" dirty="0"/>
              <a:t>ur. 16 kwietnia 1889 w Londynie, zm. 25 grudnia 1977 w </a:t>
            </a:r>
            <a:r>
              <a:rPr lang="pl-PL" dirty="0" err="1"/>
              <a:t>Vevey</a:t>
            </a:r>
            <a:r>
              <a:rPr lang="pl-PL" dirty="0"/>
              <a:t>) – brytyjski aktor i reżyser okresu kina niemego, później także filmów udźwiękowionych; producent, scenarzysta i kompozytor muzyki filmowej.</a:t>
            </a:r>
          </a:p>
        </p:txBody>
      </p:sp>
      <p:pic>
        <p:nvPicPr>
          <p:cNvPr id="238594" name="Picture 2" descr="http://graemesamuels.com/wp-content/uploads/2014/09/charlie-chapl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0" y="1268760"/>
            <a:ext cx="4554506"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88856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1"/>
          <p:cNvSpPr txBox="1">
            <a:spLocks noChangeArrowheads="1"/>
          </p:cNvSpPr>
          <p:nvPr/>
        </p:nvSpPr>
        <p:spPr bwMode="auto">
          <a:xfrm>
            <a:off x="979200" y="816566"/>
            <a:ext cx="3438720" cy="3441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6821" rIns="81639" bIns="40820"/>
          <a:lstStyle>
            <a:lvl1pPr eaLnBrk="0">
              <a:tabLst>
                <a:tab pos="723900" algn="l"/>
                <a:tab pos="1447800" algn="l"/>
                <a:tab pos="2171700" algn="l"/>
                <a:tab pos="2895600" algn="l"/>
                <a:tab pos="36195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chemeClr val="tx1"/>
                </a:solidFill>
                <a:latin typeface="Arial" charset="0"/>
                <a:ea typeface="Microsoft YaHei" charset="-122"/>
              </a:defRPr>
            </a:lvl9pPr>
          </a:lstStyle>
          <a:p>
            <a:pPr eaLnBrk="1"/>
            <a:endParaRPr lang="pl-PL" altLang="pl-PL" b="1" dirty="0">
              <a:solidFill>
                <a:srgbClr val="000000"/>
              </a:solidFill>
            </a:endParaRP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162223"/>
            <a:ext cx="4230935" cy="3146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2"/>
          <p:cNvSpPr txBox="1">
            <a:spLocks noChangeArrowheads="1"/>
          </p:cNvSpPr>
          <p:nvPr/>
        </p:nvSpPr>
        <p:spPr>
          <a:xfrm>
            <a:off x="457200" y="381000"/>
            <a:ext cx="8229600" cy="137160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l-PL" altLang="pl-PL" dirty="0">
                <a:solidFill>
                  <a:schemeClr val="tx2">
                    <a:lumMod val="60000"/>
                    <a:lumOff val="40000"/>
                  </a:schemeClr>
                </a:solidFill>
              </a:rPr>
              <a:t>Rowan </a:t>
            </a:r>
            <a:r>
              <a:rPr lang="pl-PL" altLang="pl-PL" dirty="0" smtClean="0">
                <a:solidFill>
                  <a:schemeClr val="tx2">
                    <a:lumMod val="60000"/>
                    <a:lumOff val="40000"/>
                  </a:schemeClr>
                </a:solidFill>
              </a:rPr>
              <a:t>Atkinson</a:t>
            </a:r>
            <a:endParaRPr lang="pl-PL" altLang="pl-PL" dirty="0">
              <a:solidFill>
                <a:schemeClr val="tx2">
                  <a:lumMod val="60000"/>
                  <a:lumOff val="40000"/>
                </a:schemeClr>
              </a:solidFill>
            </a:endParaRPr>
          </a:p>
        </p:txBody>
      </p:sp>
      <p:sp>
        <p:nvSpPr>
          <p:cNvPr id="5" name="Symbol zastępczy zawartości 3"/>
          <p:cNvSpPr txBox="1">
            <a:spLocks/>
          </p:cNvSpPr>
          <p:nvPr/>
        </p:nvSpPr>
        <p:spPr>
          <a:xfrm>
            <a:off x="457200" y="1162223"/>
            <a:ext cx="4114800" cy="7753177"/>
          </a:xfrm>
          <a:prstGeom prst="rect">
            <a:avLst/>
          </a:prstGeom>
        </p:spPr>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r>
              <a:rPr lang="pl-PL" dirty="0"/>
              <a:t> brytyjski aktor, komik i scenarzysta, najszerzej znany z roli Jasia Fasoli, którą zagrał w cyklu półgodzinnych filmów telewizyjnych oraz w dwóch pełnometrażowych filmach kinowych. Wystąpił także m.in. w rolach tytułowych w serialu Czarna Żmija, filmie </a:t>
            </a:r>
            <a:r>
              <a:rPr lang="pl-PL" dirty="0" err="1"/>
              <a:t>Johnny</a:t>
            </a:r>
            <a:r>
              <a:rPr lang="pl-PL" dirty="0"/>
              <a:t> English i jego kontynuacji </a:t>
            </a:r>
            <a:r>
              <a:rPr lang="pl-PL" dirty="0" err="1"/>
              <a:t>Johnny</a:t>
            </a:r>
            <a:r>
              <a:rPr lang="pl-PL" dirty="0"/>
              <a:t> English Reaktywacja.</a:t>
            </a:r>
          </a:p>
        </p:txBody>
      </p:sp>
    </p:spTree>
    <p:extLst>
      <p:ext uri="{BB962C8B-B14F-4D97-AF65-F5344CB8AC3E}">
        <p14:creationId xmlns:p14="http://schemas.microsoft.com/office/powerpoint/2010/main" val="217778018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additive="repl">
                                        <p:cTn id="6" dur="1" fill="hold">
                                          <p:stCondLst>
                                            <p:cond delay="0"/>
                                          </p:stCondLst>
                                        </p:cTn>
                                        <p:tgtEl>
                                          <p:spTgt spid="26626"/>
                                        </p:tgtEl>
                                        <p:attrNameLst>
                                          <p:attrName>style.visibility</p:attrName>
                                        </p:attrNameLst>
                                      </p:cBhvr>
                                      <p:to>
                                        <p:strVal val="visible"/>
                                      </p:to>
                                    </p:set>
                                    <p:animEffect transition="in" filter="circle(in)">
                                      <p:cBhvr additive="repl">
                                        <p:cTn id="7" dur="2000"/>
                                        <p:tgtEl>
                                          <p:spTgt spid="266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nodeType="clickEffect" nodePh="1">
                                  <p:stCondLst>
                                    <p:cond delay="0"/>
                                  </p:stCondLst>
                                  <p:endCondLst>
                                    <p:cond evt="begin" delay="0">
                                      <p:tn val="10"/>
                                    </p:cond>
                                  </p:endCondLst>
                                  <p:childTnLst>
                                    <p:set>
                                      <p:cBhvr additive="repl">
                                        <p:cTn id="11" dur="1" fill="hold">
                                          <p:stCondLst>
                                            <p:cond delay="0"/>
                                          </p:stCondLst>
                                        </p:cTn>
                                        <p:tgtEl>
                                          <p:spTgt spid="26625">
                                            <p:txEl>
                                              <p:pRg st="0" end="0"/>
                                            </p:txEl>
                                          </p:spTgt>
                                        </p:tgtEl>
                                        <p:attrNameLst>
                                          <p:attrName>style.visibility</p:attrName>
                                        </p:attrNameLst>
                                      </p:cBhvr>
                                      <p:to>
                                        <p:strVal val="visible"/>
                                      </p:to>
                                    </p:set>
                                    <p:anim calcmode="lin" valueType="num">
                                      <p:cBhvr additive="repl">
                                        <p:cTn id="12" dur="5000" fill="hold"/>
                                        <p:tgtEl>
                                          <p:spTgt spid="26625">
                                            <p:txEl>
                                              <p:pRg st="0" end="0"/>
                                            </p:txEl>
                                          </p:spTgt>
                                        </p:tgtEl>
                                        <p:attrNameLst>
                                          <p:attrName>ppt_x</p:attrName>
                                        </p:attrNameLst>
                                      </p:cBhvr>
                                      <p:tavLst>
                                        <p:tav tm="100000">
                                          <p:val>
                                            <p:strVal val="#ppt_x"/>
                                          </p:val>
                                        </p:tav>
                                        <p:tav>
                                          <p:val>
                                            <p:strVal val="#ppt_x"/>
                                          </p:val>
                                        </p:tav>
                                      </p:tavLst>
                                    </p:anim>
                                    <p:anim calcmode="lin" valueType="num">
                                      <p:cBhvr additive="repl">
                                        <p:cTn id="13" dur="5000" fill="hold"/>
                                        <p:tgtEl>
                                          <p:spTgt spid="26625">
                                            <p:txEl>
                                              <p:pRg st="0" end="0"/>
                                            </p:txEl>
                                          </p:spTgt>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pl-PL" altLang="pl-PL" dirty="0">
                <a:solidFill>
                  <a:schemeClr val="tx2">
                    <a:lumMod val="60000"/>
                    <a:lumOff val="40000"/>
                  </a:schemeClr>
                </a:solidFill>
              </a:rPr>
              <a:t>Ustrój polityczny</a:t>
            </a:r>
          </a:p>
        </p:txBody>
      </p:sp>
      <p:sp>
        <p:nvSpPr>
          <p:cNvPr id="44035" name="Rectangle 3"/>
          <p:cNvSpPr>
            <a:spLocks noGrp="1" noChangeArrowheads="1"/>
          </p:cNvSpPr>
          <p:nvPr>
            <p:ph type="body" sz="half" idx="1"/>
          </p:nvPr>
        </p:nvSpPr>
        <p:spPr>
          <a:xfrm>
            <a:off x="468313" y="1989138"/>
            <a:ext cx="4038600" cy="4114800"/>
          </a:xfrm>
        </p:spPr>
        <p:txBody>
          <a:bodyPr/>
          <a:lstStyle/>
          <a:p>
            <a:pPr algn="ctr">
              <a:buFont typeface="Wingdings" pitchFamily="2" charset="2"/>
              <a:buNone/>
            </a:pPr>
            <a:r>
              <a:rPr lang="pl-PL" altLang="pl-PL" sz="2800" dirty="0">
                <a:latin typeface="Times New Roman" panose="02020603050405020304" pitchFamily="18" charset="0"/>
                <a:cs typeface="Times New Roman" panose="02020603050405020304" pitchFamily="18" charset="0"/>
              </a:rPr>
              <a:t>Ustrojem politycznym w Wielkiej Brytanii jest monarchia parlamentarna. Obecnym monarchą, od 1953 roku, jest Elżbieta II. </a:t>
            </a:r>
          </a:p>
        </p:txBody>
      </p:sp>
      <p:pic>
        <p:nvPicPr>
          <p:cNvPr id="44037" name="Picture 5" descr="elzbiet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435600" y="2060575"/>
            <a:ext cx="2692400" cy="3360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2100117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0" dirty="0" err="1">
                <a:effectLst/>
              </a:rPr>
              <a:t>Sean</a:t>
            </a:r>
            <a:r>
              <a:rPr lang="pl-PL" b="0" dirty="0">
                <a:effectLst/>
              </a:rPr>
              <a:t> Connery</a:t>
            </a:r>
            <a:br>
              <a:rPr lang="pl-PL" b="0" dirty="0">
                <a:effectLst/>
              </a:rPr>
            </a:br>
            <a:endParaRPr lang="pl-PL" dirty="0"/>
          </a:p>
        </p:txBody>
      </p:sp>
      <p:sp>
        <p:nvSpPr>
          <p:cNvPr id="4" name="Symbol zastępczy tekstu 3"/>
          <p:cNvSpPr>
            <a:spLocks noGrp="1"/>
          </p:cNvSpPr>
          <p:nvPr>
            <p:ph type="body" sz="half" idx="2"/>
          </p:nvPr>
        </p:nvSpPr>
        <p:spPr/>
        <p:txBody>
          <a:bodyPr/>
          <a:lstStyle/>
          <a:p>
            <a:r>
              <a:rPr lang="pl-PL" dirty="0"/>
              <a:t>szkocki aktor, reżyser, producent filmowy i scenarzysta. Laureat m.in. Oscara, Złotego Globu oraz </a:t>
            </a:r>
            <a:r>
              <a:rPr lang="pl-PL" dirty="0" smtClean="0"/>
              <a:t>BAFTA. </a:t>
            </a:r>
            <a:r>
              <a:rPr lang="pl-PL" dirty="0"/>
              <a:t>Wystąpił w kilkudziesięciu filmach, w tym również siedmiokrotnie wcielił się w rolę Bonda (6 części cyklu i 1 nieoficjalnej produkcji)</a:t>
            </a:r>
          </a:p>
        </p:txBody>
      </p:sp>
      <p:sp>
        <p:nvSpPr>
          <p:cNvPr id="5" name="AutoShape 2" descr="data:image/jpeg;base64,/9j/4AAQSkZJRgABAQAAAQABAAD/2wCEAAkGBxQSEhUUExQWFhUXFxQYFxgYFBQXFxQXFRQXFxcYFRcYHCggGBwlHBUUITEhJSkrLi4uFx8zODMsNygtLisBCgoKDg0OGhAQGywkHyQsLCwsLCwsLCwsLCwsLCwsLCwsLCwsLCwsLCwsLCwsLCwsLCwsLCwsLCwsLCwsLCw3LP/AABEIAPoAygMBIgACEQEDEQH/xAAcAAABBQEBAQAAAAAAAAAAAAAFAQIDBAYABwj/xAA9EAABAwIDBQYFAwMDAwUAAAABAAIRAyEEBTESQVFhcQYigZGhsRMywdHwQuHxBxRSI2JyFjOCFSRDRJL/xAAZAQADAQEBAAAAAAAAAAAAAAABAgMEAAX/xAAlEQACAgICAQQDAQEAAAAAAAAAAQIRAyESMUEEEzJRImFxIxT/2gAMAwEAAhEDEQA/AC4SwlXEJhQTmwssfjmXWzzMWWUxYuihQcaSuYXAbSaGo7lTFzOGYbJxwRDD5dsopQYpRTMpWMimxkKUK1/baKxTwQU3kSKRxSYODdFMKJIsEUp0RuCdsKbzfRVen+wWcOTuCWlhT5otTwx3BWGYGUFkkx/aigAMI6U1+GIWl/sYUDqEDTzR9yS7B7UX0Zuo2CoyEbrYQOvohuKwhCpHImSnilEqrnFNeI1TXFUIjXOTdtIQoyuOHF6cHKupWLgCYl1kDc66NYlvdQJxuUwDdkJEpKTaQCDc00KyWMN1qM2qWKx2Lq3RQCWmtFlNInRZ/L2bTh7byvRclwga0CBPDh91zCkSYPLXO5D3RdmCDRpPUqSjyNlMXgWlSky0Ig51C6X4RVxzwuBWVxTNSdEDMKegVinRC7bJ3roATJJHWydoCcBKaxsKVuidIRibCR1GU+UoKakLbKGIwfBVKmF4o25VnNlTlBWPGbM1jMuBQt9IjXVbSphw5Ccyy9UjJx7JTgntGbeJUZYpazSDBUTnKpnItlTUwoZU9JFAI8V8pWfcblH8Z8qzrjcphTbucklIQlhLY4IzjRY/FC62mbNssni6d0UBhbsvRvtHxn0A5lbelidkbLRJ1ceHJY3AVfhsaRckwwf5O3u6AW80YyyqHkAXaOoDjvLuXLekbHSNXg64PGFM+sFTZYfXRc+txhZ8k60ascC5trn1FS+NwTm1FLmX4kza94jqrAeqzXJ4dbRFM5ot/EtdOZUlUonU2U4qAJ1IVxLjHJQ5QCouL5T2T4ljaUbiFGx3BNNRdZ3EnakcydVCKkKUVAigNMCZtlW1cbllq7IXob4IWZz3L4lzd+qeJHJHyZwFWaSgLL3UzE6IjMb8pWac660mYHulZlzU4punLgUrguASDgzNNFmKrJdfQLT5oLLM5i2Gndz+vPkEQUIK22/UgBuyOTd/ib+q1OUANAgyRExo2fclZXBYaw2u71uesfn32WT4QgDu23Ai/V3M2/ISSKRVsMMrO8PWUgqTqkcDE+33UbSsOV7N+NaJXPsubUUbgfX6SmNUbK0EqL1M25Q6m9X2VLW1VYyFkiSLgFTAdFC935CRpVEJRNsHiPVK1pAuD0VfaXbcG59Ux3Flm8aHmmbaayvOia5GwV9nVHEwnU3pr2n+FA+eCHKg1ZfFRQYshwLSq4xBGoKYcY02m6ZZETeMzmLo7LiACbprDG66vZmS11gLqmCNzR6rRF3sxSjTop5gO6sy59ytRmL+6bALKO1VETNthMe2porrV5tl2YOYQtvlWPDwplGh+MaCdJPj9ELfl7nPBsb9wRYf7uZ9loqVDadJIaOMao5g69MQ0NHWEHON1Y0cUmuVaMvhOzxadpx531Wgw+HgAAeJVzEOg6eihL10qDBDa9Fgu6SeH7fdU3um8eSmxLoHXlf9lUY/csOZ7NuJaJXWUYbZSPb9fZMqHdvMKJcSCApcLXdKp4jEhsgnTX7dUDq9oywmC236WuBMc7RPJPCDfQJTSWzajE8j5H3UrKgKxtPtd3ZLJ9Aeh4orlOc0Kp+bYMaFwt633q3GSJcos0RaFGaQcLj6LqJkS1wcOs+y6o4gWR/pyf0MptGgTagIKdT1vbVLVmLFDwN5ErOI0lQ7U/lypahmJKQ0ybgeJsuOVCNJTXMB1aFzqTxvaoDh6k3e0DkCV1/oDoHZuY6R5IZhyrmaghwBMg7/AGVPZgrTi+Jgz/IrZie6Vl3G60+afKVlnalXIGr7RdjCwFzFnMrrvp1A06zC9wr0g8QVgc7yAMrseB+q6zN8TZxUizWEgCYtddh6DgZY53QiZVo0hsuPD7J2WiRK8+T3Z6TSUKRapY3bEX8bFSgHhHj9ULrnZeCN/lz/ADkiGHqWsZ5/ULdjk5LZ52RJPRFixsjT8+iH0al+au459uA+6oUBJkLLl+RqxdBR7JHJU8UdlhfwB89FbpPtCG5xTJGzAifTXigOzKYnHfFJ7hcZ0khs+FzuT8F2a+IJc0A9B+b0QwWUtnaLbzPIyj9IgNG6PJO8laRLhfZjcT2PcASHdAAYPiLhCcX2fq04MTMXG4+UyvRKmMGllDUph3DwXf8AQ12B4EZPLs0qUXxLjG+XA21Ade3JbDKc+bUkg2IvJmOvLn0VB9DoeoVKnlgaSW2knwk369Cm9yMtnKEkbOnW2iB7XSurQg+UbTBcSbxMWE/aPJXC/ipuRWKCDa3dBEalNfiZF1UpVgGHkT7LN512gFPSCd38Jrb0hXSNJVxQGrgqtXOqTAS5wJ6j2Xn2M7RtLbgvdwmGDw1cgrhWrEkAjoNloCtHE1tszyy3pI22K7SCvUDQIvInXyV2m8j0WAy/CvbVbtz5634re0loikloyzbb2QZoe6so51ytTmvyrJu1VSJ7jg8ZtAKh2h+WeC86yrtZUpQHXAWmb2opVmQTB4b1kadUzepR7Rdc4bDuYBUmViaZO5DcFV26bwJ7riBzbKIZQ8fDNrLFONSpm5S5QtFHGscTJJLWnTdMTHsi+Sslo6A28/dU8a3/AEhAu5x8IVrI37I2Trs26CYWjBLdGX1EdWhmau3a+1tY80PZIuEWx9IiY36k7vyUJZO/X7KWfUimB3Et0XjfqnVqe2ZEzpuVNzrc1awtONXH0U0y0kMOHjkVQzBsSS7ujU2Hqi1amRcOtxMD1Q7E4YVBBJI9PHij5FQIrdosOyGNDnEwAGsLi4nQCdZVH/qFjnFrGVWls7Q2NNkw6WgmI32RrG9mm1i0m0QJBIEDS4QvAZQcK9zwHPMEXHHfreVdKDRP/Tlolw+b7WsH/cNFdw1XaNtVRw1AEyGQTqIgHqjH9u1jbCHWP7DkoSST0aK1su4Vxda6lquI3fkKrhKpmUUqukAoLYjVMyOb4wtApiS43MKhQ7POqd6p3Rrxcr+YyKpOhJABMaRfWANd6HZxialCowPcyHb3EvawExJ2QRbWwKvjTapEclJWy1/6Xh6O5s8SblVnVgTAiPD2QPK8fXqvIljjBN2gAgcxoilHHNrW2NlzQSdN3PeEzxyW27Fjki+kNe3brM4C/rvWkpMjmUFyeh3i83PtCPUnCVphpGPJuToGZubFZJxutvmWFL2mFlXZY+dFZNEWmgFUquG5JTxLp3qyCDYpH4fhdIUN72OrfEputFnCeJmUawxhppj5toxzBQTstUaxrGR+kknmVonNhwf59IWDOvyN/p3+BVNf/Up0nW+aOc6wnydtscY8jf6+as4/DAw4i7O8CqTa01uQLj5g2Hikh8kNPcWHsW0kQ3f+wn1CA4izojT7/utDRcdkH9RHlP8APkgmYsF4Hrrw6DUrRnjeyXp5Vop03Xj2RNrwAIQgEbjNvZXKDp1/hZEqNnZcYBqRPVV8S7Q8OAVrD6cV1SjOguna0cqspjFwNZ8wqr6xKuvoDTeuZQS7HpeAbSwTiZNlPWadBKJGwVHZ2jvQaOSvsWiIH3V+i+QhzyrWE1HBdBbOktFXMaIJuNUOfTBaWlo8pGmnijWbslsjcUKeY1jpxVHaI1YGdgDTLvhsa2bamSJ623KzhslGxtOIadBYWFtylfWaTPDxUwMiR57ynjNsSeOkPwuD2GtHETeEZwmACoYeh3m30AR/C2Wi7Myx1sjOBtoqpwY4I/RIKl+AE6j9CyS8nzrtKzRrSh7XJ1EnaTkDaZPXIp7YBtE84W2wD21KYcDbXp1WNy2mWYcTq7QbvFMw+Y1KMhokHUTYniIWfNj5I0YMnF0zcPLng7mmwHJUctaPj7MWFz+btPdQdn+0Ae8Me3ZtaYv4hOZV2a73D/IgcL7+eqz441K2aMnxo1LnN2bcSOu6UAzOoXAAG3Q744b1byyoCHA3i5JvO0Y8NE6tAbp3pkDeSJ8hotE3yRCC4sBfDIgAmba7+cKzh3bvzqpfhQQbmfXp0+iY8QZA5deixs2xeghhqoAVtveAKE0XH83WRKnVsPunjI5oY+nfimwpdq08ELxWO/SwS5Bjq2OxWLa0ddAoHYqRAEIbimkPbJmxk/QcFcwg0XUUSRKJ3q5giNFXq1RylPwTJNufoilsD6LWM+U6QqDKYdBTq2KEwdJhdioBkeKMurJJU6K1fAjcoK7tkEDor5rWQnM3gBBd6BN62FsE7uhXGVigOW5mxwABvZHcO8LRTTJKmrRew2IKIDEIXTcFZBTxkyUo2fPYKnwru8BxI6+CrEqSliS02/fzVjEel7AFMDePGEMqjvaQdx/NUOyXNyWkOJJiN1h4+Su177LgDF4J0jlxSTX4lMXyH4UGY3ievFGcA41ATJJte1uP8oMHQ5pH6gfRH8kpdzjNgLiYImfJZ4KzXldJB7LKYDQ7jaOkz9Fbr0TciJII3REifp6ptGqAABz2beakxZ1Ma6W/OXmqpJIhewW5+y3aPec60DQTw9/yEwNc7QCT7bpPBWywQT8oAJI3z4+K40TIAEW4wYI1J6H1WeUbZojKkVNkgwSJ5b1KKgA1SvaJhCqznF2y0WnjqpPRojKyxjsZaBJ5KXAYcMHeu46/ZQUqEEE3N1YfiNkCdAmX2dKXgq5hgtqCDBGkR43VP+1aRfaBG8OcPYwrxxBIJAmONuf51TKzoF2yTu14X5D7Jtk3P9meqZiaTjJ22z0eL2EfqRmjjgGyDrx+qANAqOeTTMNMc7HvRe+oKr4qiw/9tz+d9dLctU/CxfdCeZZi1oEG5RDLahcC4zeAAeAWcweBa3vR3jvcST5noVqsOyGjXTX1SSSiqRWDcnbHMqxIWc7TYiGkTf8AZGq7oOv8oRnVIfAeXOEmYEHdHgmwK5EvVSqJlcpxxa8XW1oZzYXXnLTBlS/+ou3FaskLMmHLwVM9Zy/GB29FRiBxXkeX4qsdCiwxFb/IqXCi3uOXgxpSFSOCYtBiLuVU31HtpU4l7gNPXwXseYdnCcO1rTL2AXnWF5v/AE5qMbjqW1vkN/5R9pXv7aKoknHYttSPFag2XC0bLtDfW0LS5K6agBPS/KPJHu1nZQVmmpSEP1I/y6c1k8prbDmlzbgw6d11jcfbl+jdyWSGu0bMs09D7/XzS1394NmAC02mSB+eiVlYOEAacdbqLagkxuAB6fgVP4Q2JSYdTcCR1jS3iCnVKQnSBG0XbydGjy9lXoEuAv8ANF/+J3Hw16q88SOItyA3eH7qVLZe+io6jHTQc9xQ+s1ocZt5D+Tfcjr2xeOPS+/84rPdr6ejtiYAB1iCQPG/Hj1S8Nh5uiB2OY3vlwMAxe0btd5+qrYrMA8DZ1teI0GnXqqdLL/iACIbxt6T1UzcsAMNqEEHeAb7knND+2/LJMRVdEgugEA6SdQT5bPqpcPXPw37TCJ+UC3MjiSU9mVPI+d0nkIVfEYCuySHbXW37JrY/sxfkHMqG5DHQZAOzEFpmQN1z42Q+lWLnHatJcABukT5wT/+Y5Iu6viJjY8RHL7BDMwfUnvMgDUi9jYymUhJen+mEsHVpE3giAInUxMDmTPkibqZgOEFsAiDuOhWExFcS3YnUGJ+gWvyXNtsMolpmA0G5J7u+dLhNKCkiMZSxsZVbLp0P5xQ7tRRLcM2TEagiJRzFYS5BuR0158ljP6iYg7VOnPyjcbSdeq706O9VK6M45wKjpUrqqDzT2PPFaHszINspvA7qlGLfxQinjXt3ppxTl1LyO5/Q5zUyFLWdKiIRRNjqFUscHNMOaQQRqCDIK+hewfaZuOw4dYVWQ2q3gdxHIxPmNy+d0Z7J9oH4HENrNkt0e2fnYdR13jmEUxWfSiyPa7I7/3FMX/+QD0ctHleY08RSZVpO2mPEg/QjcRoQrgHFdOKkqY0JuLtHnuVYzZ7pvJGzbjz3wEUcdAZ37id2/wlOzrI/hH4lISwGSN9PmOSgo1SWgt4eUd33hZknHTNLaltDMG0na/2kAcAIkW6eUok1/dA49bb1Uw4AG/aJsB5z1+3NTUwTMHTghVM5O0Oe0lsi8a80NzLDOqbO5pgO3l15IHC53IvQOvH3t9/ZSU6YiwPLxm6arQL2An4XYt9PSygq4UOvEFaDE4ebW4+iG4ihw3cVlyY2ujXjnyBFQuba6rVMQ9xibFEqg4qNtO+/wAlJSfRV6KrKzju00VTE4gNEloRqphhsnRDXZeHm4n83prp7BdrQCq0S8fFLABusNOP5wRvszg7sqmARJkzMAE+Z+yLYLKtvXQRb2+qKjAilOyIBItGgPDh/C1Y4tqzJmkroH1KdybxBOluN/CF4t2nzA1sQ9xiAYHhZet9ss1Zh6TjM6BonWfz0XiFZ+0SeJJWiMaMk5WxsrgVyUJhRdpdtFJC6FxxeITSF20kKJwhCRLK5A4239NO15wdX4VV3/t6hvOlN50eOA3Hz3L3lp4L5QXsH9I+2HxAMHWd3mj/AEXHVzRqw8wNOXRMmA9QCC5hkwbL6QjeWbv/ABHPgjQShBpMZOjDCpoYMwLeH5qpaVTZidI46zHmbI1nGU7R22C/6m8eY81nqbomb6eU6R0WeUWi8ZJhbCtHhGpVhp5/nFUKZgD26bypaFWfGfZGP0CRb2Znmq2IoWAAlTt48fRTPMiBv9kXG0NGdMCfAv0KbUoCJ8PwonUYACefooKYkE8rc/wqXtpMs8jaICxukDTU2Bj+FHSwveJHhbXjrqrLmACSNPH04p2EqAtvJ/N3gjwt7E9ylouYemGCdPYodmeYtY0kkCNfC+p0VjFYiGnhfwXj/b3tH8R5o0nSwG5vc7wOS0JUjLJ2wb21z3+5rHZdLGnu8+JWbXLkRDk4JqcFwTkq5cuOLDlyUphROFXLlyBxwUuFxDqb2vYS1zSHNI1BBkEKFcuOPpPsT2kbj8M2oIFRsNqt/wAXgajkdR+yPr5v7D9pXYDEtqXNN0NqtH6mcQP8m6jxG9fRmHrte1r2EOa4BzSLgggEEeCZAJAh+YZW2p3hAd6H9+aILlzVhTox+JY5hEjx/wDIfRNLiDPO3utZiMM14uJQLMsre0EtG0BJ57t2/RRlCtorGV6I8NXBFtR+XVsPGv5ospWzUMd8jpG6IMnXVIO09MQHTMDdOzwBi0rlOLC8c14NO4A/Xx4KCo9sctOvRA/+qaR0MDidLcinDOqDnQKrSf1d4W4gnjuRpPoHJrsKU3AySNAbDfP8jyUDsQGnacQGkbzp9rDVDM87Rsw1EPgkOMAjQnUAE+N43Ly/tP2pqYt8AltMCGt0niXe3RMo0TcrNF2s7eBzX0sOZ2hsmpoIJBOx5RPNedkrkiIpy5cuXHHBOCQJy4Jy6VyWFxxZKanFNKJwwJVzkkoHCrgkBSyuOFXrP9Hu1f8A9GqeJoE+LnU/cjxHBeSqTD1nMc1zSWuaQWkWIIMgjnK5HH1alWa7AdpRj8KHuj4rDsVQLd6LOA4OF+sjctImAKuSLlxwNzbJ6dcd4Q7c4a+PELBZ1kTqLu8JbucND+/JenOVfFYZtRhY4SHCCPzRSyYVP+mjDnlB/o8Nx3cNrg6jRTdncjGIrESW6fLrE8fPyRPtrltPCPb/AKk7UkNi4HElHP6eV8G2GtrNdiHgkthwNhOy3aAmBPkVPHjknTKZs0JLRmf6t4AUKWGptmATrx2T+68yXs/9ZsLtYek8bn+4I+q8bc1aZdmNDCkTl0JQjSuXJWhcAUJVy5cE5cuXQuOLRTUpXFE4aQmhPCYUDjlyUpFxwq4Lkq441P8ATjP/AOzxrC50UqhFOrwg/K4/8XEGeG1xX0OvlGlqvpjsk8uwWFLiSTQokkmST8NupTIAXXLguXHCQmVHBoLnGAASTwAuSpSsz/UZ5GX1oJHyCxixe0EdETnpHlna/GOxWJfW/SbMHBjbD7+KEYaGua8d17SCDoWuBkEFXKpsPBVK4ujPSPOwZZSmkzX9tc+bisua7R4e0PbwcIMj/a4AnwK8ycA5aLG/9k9FnKG9dI1enyOcW39lepSIUSIqlUF0jRoI4TgErUqBwhC4tStT6i44iSrkq4J//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6" name="AutoShape 4" descr="data:image/jpeg;base64,/9j/4AAQSkZJRgABAQAAAQABAAD/2wCEAAkGBxQSEhUUExQWFhUXFxQYFxgYFBQXFxQXFRQXFxcYFRcYHCggGBwlHBUUITEhJSkrLi4uFx8zODMsNygtLisBCgoKDg0OGhAQGywkHyQsLCwsLCwsLCwsLCwsLCwsLCwsLCwsLCwsLCwsLCwsLCwsLCwsLCwsLCwsLCwsLCw3LP/AABEIAPoAygMBIgACEQEDEQH/xAAcAAABBQEBAQAAAAAAAAAAAAAFAQIDBAYABwj/xAA9EAABAwIDBQYFAwMDAwUAAAABAAIRAyEEBTESQVFhcQYigZGhsRMywdHwQuHxBxRSI2JyFjOCFSRDRJL/xAAZAQADAQEBAAAAAAAAAAAAAAABAgMEAAX/xAAlEQACAgICAQQDAQEAAAAAAAAAAQIRAyESMUEEEzJRImFxIxT/2gAMAwEAAhEDEQA/AC4SwlXEJhQTmwssfjmXWzzMWWUxYuihQcaSuYXAbSaGo7lTFzOGYbJxwRDD5dsopQYpRTMpWMimxkKUK1/baKxTwQU3kSKRxSYODdFMKJIsEUp0RuCdsKbzfRVen+wWcOTuCWlhT5otTwx3BWGYGUFkkx/aigAMI6U1+GIWl/sYUDqEDTzR9yS7B7UX0Zuo2CoyEbrYQOvohuKwhCpHImSnilEqrnFNeI1TXFUIjXOTdtIQoyuOHF6cHKupWLgCYl1kDc66NYlvdQJxuUwDdkJEpKTaQCDc00KyWMN1qM2qWKx2Lq3RQCWmtFlNInRZ/L2bTh7byvRclwga0CBPDh91zCkSYPLXO5D3RdmCDRpPUqSjyNlMXgWlSky0Ig51C6X4RVxzwuBWVxTNSdEDMKegVinRC7bJ3roATJJHWydoCcBKaxsKVuidIRibCR1GU+UoKakLbKGIwfBVKmF4o25VnNlTlBWPGbM1jMuBQt9IjXVbSphw5Ccyy9UjJx7JTgntGbeJUZYpazSDBUTnKpnItlTUwoZU9JFAI8V8pWfcblH8Z8qzrjcphTbucklIQlhLY4IzjRY/FC62mbNssni6d0UBhbsvRvtHxn0A5lbelidkbLRJ1ceHJY3AVfhsaRckwwf5O3u6AW80YyyqHkAXaOoDjvLuXLekbHSNXg64PGFM+sFTZYfXRc+txhZ8k60ascC5trn1FS+NwTm1FLmX4kza94jqrAeqzXJ4dbRFM5ot/EtdOZUlUonU2U4qAJ1IVxLjHJQ5QCouL5T2T4ljaUbiFGx3BNNRdZ3EnakcydVCKkKUVAigNMCZtlW1cbllq7IXob4IWZz3L4lzd+qeJHJHyZwFWaSgLL3UzE6IjMb8pWac660mYHulZlzU4punLgUrguASDgzNNFmKrJdfQLT5oLLM5i2Gndz+vPkEQUIK22/UgBuyOTd/ib+q1OUANAgyRExo2fclZXBYaw2u71uesfn32WT4QgDu23Ai/V3M2/ISSKRVsMMrO8PWUgqTqkcDE+33UbSsOV7N+NaJXPsubUUbgfX6SmNUbK0EqL1M25Q6m9X2VLW1VYyFkiSLgFTAdFC935CRpVEJRNsHiPVK1pAuD0VfaXbcG59Ux3Flm8aHmmbaayvOia5GwV9nVHEwnU3pr2n+FA+eCHKg1ZfFRQYshwLSq4xBGoKYcY02m6ZZETeMzmLo7LiACbprDG66vZmS11gLqmCNzR6rRF3sxSjTop5gO6sy59ytRmL+6bALKO1VETNthMe2porrV5tl2YOYQtvlWPDwplGh+MaCdJPj9ELfl7nPBsb9wRYf7uZ9loqVDadJIaOMao5g69MQ0NHWEHON1Y0cUmuVaMvhOzxadpx531Wgw+HgAAeJVzEOg6eihL10qDBDa9Fgu6SeH7fdU3um8eSmxLoHXlf9lUY/csOZ7NuJaJXWUYbZSPb9fZMqHdvMKJcSCApcLXdKp4jEhsgnTX7dUDq9oywmC236WuBMc7RPJPCDfQJTSWzajE8j5H3UrKgKxtPtd3ZLJ9Aeh4orlOc0Kp+bYMaFwt633q3GSJcos0RaFGaQcLj6LqJkS1wcOs+y6o4gWR/pyf0MptGgTagIKdT1vbVLVmLFDwN5ErOI0lQ7U/lypahmJKQ0ybgeJsuOVCNJTXMB1aFzqTxvaoDh6k3e0DkCV1/oDoHZuY6R5IZhyrmaghwBMg7/AGVPZgrTi+Jgz/IrZie6Vl3G60+afKVlnalXIGr7RdjCwFzFnMrrvp1A06zC9wr0g8QVgc7yAMrseB+q6zN8TZxUizWEgCYtddh6DgZY53QiZVo0hsuPD7J2WiRK8+T3Z6TSUKRapY3bEX8bFSgHhHj9ULrnZeCN/lz/ADkiGHqWsZ5/ULdjk5LZ52RJPRFixsjT8+iH0al+au459uA+6oUBJkLLl+RqxdBR7JHJU8UdlhfwB89FbpPtCG5xTJGzAifTXigOzKYnHfFJ7hcZ0khs+FzuT8F2a+IJc0A9B+b0QwWUtnaLbzPIyj9IgNG6PJO8laRLhfZjcT2PcASHdAAYPiLhCcX2fq04MTMXG4+UyvRKmMGllDUph3DwXf8AQ12B4EZPLs0qUXxLjG+XA21Ade3JbDKc+bUkg2IvJmOvLn0VB9DoeoVKnlgaSW2knwk369Cm9yMtnKEkbOnW2iB7XSurQg+UbTBcSbxMWE/aPJXC/ipuRWKCDa3dBEalNfiZF1UpVgGHkT7LN512gFPSCd38Jrb0hXSNJVxQGrgqtXOqTAS5wJ6j2Xn2M7RtLbgvdwmGDw1cgrhWrEkAjoNloCtHE1tszyy3pI22K7SCvUDQIvInXyV2m8j0WAy/CvbVbtz5634re0loikloyzbb2QZoe6so51ytTmvyrJu1VSJ7jg8ZtAKh2h+WeC86yrtZUpQHXAWmb2opVmQTB4b1kadUzepR7Rdc4bDuYBUmViaZO5DcFV26bwJ7riBzbKIZQ8fDNrLFONSpm5S5QtFHGscTJJLWnTdMTHsi+Sslo6A28/dU8a3/AEhAu5x8IVrI37I2Trs26CYWjBLdGX1EdWhmau3a+1tY80PZIuEWx9IiY36k7vyUJZO/X7KWfUimB3Et0XjfqnVqe2ZEzpuVNzrc1awtONXH0U0y0kMOHjkVQzBsSS7ujU2Hqi1amRcOtxMD1Q7E4YVBBJI9PHij5FQIrdosOyGNDnEwAGsLi4nQCdZVH/qFjnFrGVWls7Q2NNkw6WgmI32RrG9mm1i0m0QJBIEDS4QvAZQcK9zwHPMEXHHfreVdKDRP/Tlolw+b7WsH/cNFdw1XaNtVRw1AEyGQTqIgHqjH9u1jbCHWP7DkoSST0aK1su4Vxda6lquI3fkKrhKpmUUqukAoLYjVMyOb4wtApiS43MKhQ7POqd6p3Rrxcr+YyKpOhJABMaRfWANd6HZxialCowPcyHb3EvawExJ2QRbWwKvjTapEclJWy1/6Xh6O5s8SblVnVgTAiPD2QPK8fXqvIljjBN2gAgcxoilHHNrW2NlzQSdN3PeEzxyW27Fjki+kNe3brM4C/rvWkpMjmUFyeh3i83PtCPUnCVphpGPJuToGZubFZJxutvmWFL2mFlXZY+dFZNEWmgFUquG5JTxLp3qyCDYpH4fhdIUN72OrfEputFnCeJmUawxhppj5toxzBQTstUaxrGR+kknmVonNhwf59IWDOvyN/p3+BVNf/Up0nW+aOc6wnydtscY8jf6+as4/DAw4i7O8CqTa01uQLj5g2Hikh8kNPcWHsW0kQ3f+wn1CA4izojT7/utDRcdkH9RHlP8APkgmYsF4Hrrw6DUrRnjeyXp5Vop03Xj2RNrwAIQgEbjNvZXKDp1/hZEqNnZcYBqRPVV8S7Q8OAVrD6cV1SjOguna0cqspjFwNZ8wqr6xKuvoDTeuZQS7HpeAbSwTiZNlPWadBKJGwVHZ2jvQaOSvsWiIH3V+i+QhzyrWE1HBdBbOktFXMaIJuNUOfTBaWlo8pGmnijWbslsjcUKeY1jpxVHaI1YGdgDTLvhsa2bamSJ623KzhslGxtOIadBYWFtylfWaTPDxUwMiR57ynjNsSeOkPwuD2GtHETeEZwmACoYeh3m30AR/C2Wi7Myx1sjOBtoqpwY4I/RIKl+AE6j9CyS8nzrtKzRrSh7XJ1EnaTkDaZPXIp7YBtE84W2wD21KYcDbXp1WNy2mWYcTq7QbvFMw+Y1KMhokHUTYniIWfNj5I0YMnF0zcPLng7mmwHJUctaPj7MWFz+btPdQdn+0Ae8Me3ZtaYv4hOZV2a73D/IgcL7+eqz441K2aMnxo1LnN2bcSOu6UAzOoXAAG3Q744b1byyoCHA3i5JvO0Y8NE6tAbp3pkDeSJ8hotE3yRCC4sBfDIgAmba7+cKzh3bvzqpfhQQbmfXp0+iY8QZA5deixs2xeghhqoAVtveAKE0XH83WRKnVsPunjI5oY+nfimwpdq08ELxWO/SwS5Bjq2OxWLa0ddAoHYqRAEIbimkPbJmxk/QcFcwg0XUUSRKJ3q5giNFXq1RylPwTJNufoilsD6LWM+U6QqDKYdBTq2KEwdJhdioBkeKMurJJU6K1fAjcoK7tkEDor5rWQnM3gBBd6BN62FsE7uhXGVigOW5mxwABvZHcO8LRTTJKmrRew2IKIDEIXTcFZBTxkyUo2fPYKnwru8BxI6+CrEqSliS02/fzVjEel7AFMDePGEMqjvaQdx/NUOyXNyWkOJJiN1h4+Su177LgDF4J0jlxSTX4lMXyH4UGY3ievFGcA41ATJJte1uP8oMHQ5pH6gfRH8kpdzjNgLiYImfJZ4KzXldJB7LKYDQ7jaOkz9Fbr0TciJII3REifp6ptGqAABz2beakxZ1Ma6W/OXmqpJIhewW5+y3aPec60DQTw9/yEwNc7QCT7bpPBWywQT8oAJI3z4+K40TIAEW4wYI1J6H1WeUbZojKkVNkgwSJ5b1KKgA1SvaJhCqznF2y0WnjqpPRojKyxjsZaBJ5KXAYcMHeu46/ZQUqEEE3N1YfiNkCdAmX2dKXgq5hgtqCDBGkR43VP+1aRfaBG8OcPYwrxxBIJAmONuf51TKzoF2yTu14X5D7Jtk3P9meqZiaTjJ22z0eL2EfqRmjjgGyDrx+qANAqOeTTMNMc7HvRe+oKr4qiw/9tz+d9dLctU/CxfdCeZZi1oEG5RDLahcC4zeAAeAWcweBa3vR3jvcST5noVqsOyGjXTX1SSSiqRWDcnbHMqxIWc7TYiGkTf8AZGq7oOv8oRnVIfAeXOEmYEHdHgmwK5EvVSqJlcpxxa8XW1oZzYXXnLTBlS/+ou3FaskLMmHLwVM9Zy/GB29FRiBxXkeX4qsdCiwxFb/IqXCi3uOXgxpSFSOCYtBiLuVU31HtpU4l7gNPXwXseYdnCcO1rTL2AXnWF5v/AE5qMbjqW1vkN/5R9pXv7aKoknHYttSPFag2XC0bLtDfW0LS5K6agBPS/KPJHu1nZQVmmpSEP1I/y6c1k8prbDmlzbgw6d11jcfbl+jdyWSGu0bMs09D7/XzS1394NmAC02mSB+eiVlYOEAacdbqLagkxuAB6fgVP4Q2JSYdTcCR1jS3iCnVKQnSBG0XbydGjy9lXoEuAv8ANF/+J3Hw16q88SOItyA3eH7qVLZe+io6jHTQc9xQ+s1ocZt5D+Tfcjr2xeOPS+/84rPdr6ejtiYAB1iCQPG/Hj1S8Nh5uiB2OY3vlwMAxe0btd5+qrYrMA8DZ1teI0GnXqqdLL/iACIbxt6T1UzcsAMNqEEHeAb7knND+2/LJMRVdEgugEA6SdQT5bPqpcPXPw37TCJ+UC3MjiSU9mVPI+d0nkIVfEYCuySHbXW37JrY/sxfkHMqG5DHQZAOzEFpmQN1z42Q+lWLnHatJcABukT5wT/+Y5Iu6viJjY8RHL7BDMwfUnvMgDUi9jYymUhJen+mEsHVpE3giAInUxMDmTPkibqZgOEFsAiDuOhWExFcS3YnUGJ+gWvyXNtsMolpmA0G5J7u+dLhNKCkiMZSxsZVbLp0P5xQ7tRRLcM2TEagiJRzFYS5BuR0158ljP6iYg7VOnPyjcbSdeq706O9VK6M45wKjpUrqqDzT2PPFaHszINspvA7qlGLfxQinjXt3ppxTl1LyO5/Q5zUyFLWdKiIRRNjqFUscHNMOaQQRqCDIK+hewfaZuOw4dYVWQ2q3gdxHIxPmNy+d0Z7J9oH4HENrNkt0e2fnYdR13jmEUxWfSiyPa7I7/3FMX/+QD0ctHleY08RSZVpO2mPEg/QjcRoQrgHFdOKkqY0JuLtHnuVYzZ7pvJGzbjz3wEUcdAZ37id2/wlOzrI/hH4lISwGSN9PmOSgo1SWgt4eUd33hZknHTNLaltDMG0na/2kAcAIkW6eUok1/dA49bb1Uw4AG/aJsB5z1+3NTUwTMHTghVM5O0Oe0lsi8a80NzLDOqbO5pgO3l15IHC53IvQOvH3t9/ZSU6YiwPLxm6arQL2An4XYt9PSygq4UOvEFaDE4ebW4+iG4ihw3cVlyY2ujXjnyBFQuba6rVMQ9xibFEqg4qNtO+/wAlJSfRV6KrKzju00VTE4gNEloRqphhsnRDXZeHm4n83prp7BdrQCq0S8fFLABusNOP5wRvszg7sqmARJkzMAE+Z+yLYLKtvXQRb2+qKjAilOyIBItGgPDh/C1Y4tqzJmkroH1KdybxBOluN/CF4t2nzA1sQ9xiAYHhZet9ss1Zh6TjM6BonWfz0XiFZ+0SeJJWiMaMk5WxsrgVyUJhRdpdtFJC6FxxeITSF20kKJwhCRLK5A4239NO15wdX4VV3/t6hvOlN50eOA3Hz3L3lp4L5QXsH9I+2HxAMHWd3mj/AEXHVzRqw8wNOXRMmA9QCC5hkwbL6QjeWbv/ABHPgjQShBpMZOjDCpoYMwLeH5qpaVTZidI46zHmbI1nGU7R22C/6m8eY81nqbomb6eU6R0WeUWi8ZJhbCtHhGpVhp5/nFUKZgD26bypaFWfGfZGP0CRb2Znmq2IoWAAlTt48fRTPMiBv9kXG0NGdMCfAv0KbUoCJ8PwonUYACefooKYkE8rc/wqXtpMs8jaICxukDTU2Bj+FHSwveJHhbXjrqrLmACSNPH04p2EqAtvJ/N3gjwt7E9ylouYemGCdPYodmeYtY0kkCNfC+p0VjFYiGnhfwXj/b3tH8R5o0nSwG5vc7wOS0JUjLJ2wb21z3+5rHZdLGnu8+JWbXLkRDk4JqcFwTkq5cuOLDlyUphROFXLlyBxwUuFxDqb2vYS1zSHNI1BBkEKFcuOPpPsT2kbj8M2oIFRsNqt/wAXgajkdR+yPr5v7D9pXYDEtqXNN0NqtH6mcQP8m6jxG9fRmHrte1r2EOa4BzSLgggEEeCZAJAh+YZW2p3hAd6H9+aILlzVhTox+JY5hEjx/wDIfRNLiDPO3utZiMM14uJQLMsre0EtG0BJ57t2/RRlCtorGV6I8NXBFtR+XVsPGv5ospWzUMd8jpG6IMnXVIO09MQHTMDdOzwBi0rlOLC8c14NO4A/Xx4KCo9sctOvRA/+qaR0MDidLcinDOqDnQKrSf1d4W4gnjuRpPoHJrsKU3AySNAbDfP8jyUDsQGnacQGkbzp9rDVDM87Rsw1EPgkOMAjQnUAE+N43Ly/tP2pqYt8AltMCGt0niXe3RMo0TcrNF2s7eBzX0sOZ2hsmpoIJBOx5RPNedkrkiIpy5cuXHHBOCQJy4Jy6VyWFxxZKanFNKJwwJVzkkoHCrgkBSyuOFXrP9Hu1f8A9GqeJoE+LnU/cjxHBeSqTD1nMc1zSWuaQWkWIIMgjnK5HH1alWa7AdpRj8KHuj4rDsVQLd6LOA4OF+sjctImAKuSLlxwNzbJ6dcd4Q7c4a+PELBZ1kTqLu8JbucND+/JenOVfFYZtRhY4SHCCPzRSyYVP+mjDnlB/o8Nx3cNrg6jRTdncjGIrESW6fLrE8fPyRPtrltPCPb/AKk7UkNi4HElHP6eV8G2GtrNdiHgkthwNhOy3aAmBPkVPHjknTKZs0JLRmf6t4AUKWGptmATrx2T+68yXs/9ZsLtYek8bn+4I+q8bc1aZdmNDCkTl0JQjSuXJWhcAUJVy5cE5cuXQuOLRTUpXFE4aQmhPCYUDjlyUpFxwq4Lkq441P8ATjP/AOzxrC50UqhFOrwg/K4/8XEGeG1xX0OvlGlqvpjsk8uwWFLiSTQokkmST8NupTIAXXLguXHCQmVHBoLnGAASTwAuSpSsz/UZ5GX1oJHyCxixe0EdETnpHlna/GOxWJfW/SbMHBjbD7+KEYaGua8d17SCDoWuBkEFXKpsPBVK4ujPSPOwZZSmkzX9tc+bisua7R4e0PbwcIMj/a4AnwK8ycA5aLG/9k9FnKG9dI1enyOcW39lepSIUSIqlUF0jRoI4TgErUqBwhC4tStT6i44iSrkq4J//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7" name="AutoShape 6" descr="data:image/jpeg;base64,/9j/4AAQSkZJRgABAQAAAQABAAD/2wCEAAkGBxQSEhUUExQWFhUXFxQYFxgYFBQXFxQXFRQXFxcYFRcYHCggGBwlHBUUITEhJSkrLi4uFx8zODMsNygtLisBCgoKDg0OGhAQGywkHyQsLCwsLCwsLCwsLCwsLCwsLCwsLCwsLCwsLCwsLCwsLCwsLCwsLCwsLCwsLCwsLCw3LP/AABEIAPoAygMBIgACEQEDEQH/xAAcAAABBQEBAQAAAAAAAAAAAAAFAQIDBAYABwj/xAA9EAABAwIDBQYFAwMDAwUAAAABAAIRAyEEBTESQVFhcQYigZGhsRMywdHwQuHxBxRSI2JyFjOCFSRDRJL/xAAZAQADAQEBAAAAAAAAAAAAAAABAgMEAAX/xAAlEQACAgICAQQDAQEAAAAAAAAAAQIRAyESMUEEEzJRImFxIxT/2gAMAwEAAhEDEQA/AC4SwlXEJhQTmwssfjmXWzzMWWUxYuihQcaSuYXAbSaGo7lTFzOGYbJxwRDD5dsopQYpRTMpWMimxkKUK1/baKxTwQU3kSKRxSYODdFMKJIsEUp0RuCdsKbzfRVen+wWcOTuCWlhT5otTwx3BWGYGUFkkx/aigAMI6U1+GIWl/sYUDqEDTzR9yS7B7UX0Zuo2CoyEbrYQOvohuKwhCpHImSnilEqrnFNeI1TXFUIjXOTdtIQoyuOHF6cHKupWLgCYl1kDc66NYlvdQJxuUwDdkJEpKTaQCDc00KyWMN1qM2qWKx2Lq3RQCWmtFlNInRZ/L2bTh7byvRclwga0CBPDh91zCkSYPLXO5D3RdmCDRpPUqSjyNlMXgWlSky0Ig51C6X4RVxzwuBWVxTNSdEDMKegVinRC7bJ3roATJJHWydoCcBKaxsKVuidIRibCR1GU+UoKakLbKGIwfBVKmF4o25VnNlTlBWPGbM1jMuBQt9IjXVbSphw5Ccyy9UjJx7JTgntGbeJUZYpazSDBUTnKpnItlTUwoZU9JFAI8V8pWfcblH8Z8qzrjcphTbucklIQlhLY4IzjRY/FC62mbNssni6d0UBhbsvRvtHxn0A5lbelidkbLRJ1ceHJY3AVfhsaRckwwf5O3u6AW80YyyqHkAXaOoDjvLuXLekbHSNXg64PGFM+sFTZYfXRc+txhZ8k60ascC5trn1FS+NwTm1FLmX4kza94jqrAeqzXJ4dbRFM5ot/EtdOZUlUonU2U4qAJ1IVxLjHJQ5QCouL5T2T4ljaUbiFGx3BNNRdZ3EnakcydVCKkKUVAigNMCZtlW1cbllq7IXob4IWZz3L4lzd+qeJHJHyZwFWaSgLL3UzE6IjMb8pWac660mYHulZlzU4punLgUrguASDgzNNFmKrJdfQLT5oLLM5i2Gndz+vPkEQUIK22/UgBuyOTd/ib+q1OUANAgyRExo2fclZXBYaw2u71uesfn32WT4QgDu23Ai/V3M2/ISSKRVsMMrO8PWUgqTqkcDE+33UbSsOV7N+NaJXPsubUUbgfX6SmNUbK0EqL1M25Q6m9X2VLW1VYyFkiSLgFTAdFC935CRpVEJRNsHiPVK1pAuD0VfaXbcG59Ux3Flm8aHmmbaayvOia5GwV9nVHEwnU3pr2n+FA+eCHKg1ZfFRQYshwLSq4xBGoKYcY02m6ZZETeMzmLo7LiACbprDG66vZmS11gLqmCNzR6rRF3sxSjTop5gO6sy59ytRmL+6bALKO1VETNthMe2porrV5tl2YOYQtvlWPDwplGh+MaCdJPj9ELfl7nPBsb9wRYf7uZ9loqVDadJIaOMao5g69MQ0NHWEHON1Y0cUmuVaMvhOzxadpx531Wgw+HgAAeJVzEOg6eihL10qDBDa9Fgu6SeH7fdU3um8eSmxLoHXlf9lUY/csOZ7NuJaJXWUYbZSPb9fZMqHdvMKJcSCApcLXdKp4jEhsgnTX7dUDq9oywmC236WuBMc7RPJPCDfQJTSWzajE8j5H3UrKgKxtPtd3ZLJ9Aeh4orlOc0Kp+bYMaFwt633q3GSJcos0RaFGaQcLj6LqJkS1wcOs+y6o4gWR/pyf0MptGgTagIKdT1vbVLVmLFDwN5ErOI0lQ7U/lypahmJKQ0ybgeJsuOVCNJTXMB1aFzqTxvaoDh6k3e0DkCV1/oDoHZuY6R5IZhyrmaghwBMg7/AGVPZgrTi+Jgz/IrZie6Vl3G60+afKVlnalXIGr7RdjCwFzFnMrrvp1A06zC9wr0g8QVgc7yAMrseB+q6zN8TZxUizWEgCYtddh6DgZY53QiZVo0hsuPD7J2WiRK8+T3Z6TSUKRapY3bEX8bFSgHhHj9ULrnZeCN/lz/ADkiGHqWsZ5/ULdjk5LZ52RJPRFixsjT8+iH0al+au459uA+6oUBJkLLl+RqxdBR7JHJU8UdlhfwB89FbpPtCG5xTJGzAifTXigOzKYnHfFJ7hcZ0khs+FzuT8F2a+IJc0A9B+b0QwWUtnaLbzPIyj9IgNG6PJO8laRLhfZjcT2PcASHdAAYPiLhCcX2fq04MTMXG4+UyvRKmMGllDUph3DwXf8AQ12B4EZPLs0qUXxLjG+XA21Ade3JbDKc+bUkg2IvJmOvLn0VB9DoeoVKnlgaSW2knwk369Cm9yMtnKEkbOnW2iB7XSurQg+UbTBcSbxMWE/aPJXC/ipuRWKCDa3dBEalNfiZF1UpVgGHkT7LN512gFPSCd38Jrb0hXSNJVxQGrgqtXOqTAS5wJ6j2Xn2M7RtLbgvdwmGDw1cgrhWrEkAjoNloCtHE1tszyy3pI22K7SCvUDQIvInXyV2m8j0WAy/CvbVbtz5634re0loikloyzbb2QZoe6so51ytTmvyrJu1VSJ7jg8ZtAKh2h+WeC86yrtZUpQHXAWmb2opVmQTB4b1kadUzepR7Rdc4bDuYBUmViaZO5DcFV26bwJ7riBzbKIZQ8fDNrLFONSpm5S5QtFHGscTJJLWnTdMTHsi+Sslo6A28/dU8a3/AEhAu5x8IVrI37I2Trs26CYWjBLdGX1EdWhmau3a+1tY80PZIuEWx9IiY36k7vyUJZO/X7KWfUimB3Et0XjfqnVqe2ZEzpuVNzrc1awtONXH0U0y0kMOHjkVQzBsSS7ujU2Hqi1amRcOtxMD1Q7E4YVBBJI9PHij5FQIrdosOyGNDnEwAGsLi4nQCdZVH/qFjnFrGVWls7Q2NNkw6WgmI32RrG9mm1i0m0QJBIEDS4QvAZQcK9zwHPMEXHHfreVdKDRP/Tlolw+b7WsH/cNFdw1XaNtVRw1AEyGQTqIgHqjH9u1jbCHWP7DkoSST0aK1su4Vxda6lquI3fkKrhKpmUUqukAoLYjVMyOb4wtApiS43MKhQ7POqd6p3Rrxcr+YyKpOhJABMaRfWANd6HZxialCowPcyHb3EvawExJ2QRbWwKvjTapEclJWy1/6Xh6O5s8SblVnVgTAiPD2QPK8fXqvIljjBN2gAgcxoilHHNrW2NlzQSdN3PeEzxyW27Fjki+kNe3brM4C/rvWkpMjmUFyeh3i83PtCPUnCVphpGPJuToGZubFZJxutvmWFL2mFlXZY+dFZNEWmgFUquG5JTxLp3qyCDYpH4fhdIUN72OrfEputFnCeJmUawxhppj5toxzBQTstUaxrGR+kknmVonNhwf59IWDOvyN/p3+BVNf/Up0nW+aOc6wnydtscY8jf6+as4/DAw4i7O8CqTa01uQLj5g2Hikh8kNPcWHsW0kQ3f+wn1CA4izojT7/utDRcdkH9RHlP8APkgmYsF4Hrrw6DUrRnjeyXp5Vop03Xj2RNrwAIQgEbjNvZXKDp1/hZEqNnZcYBqRPVV8S7Q8OAVrD6cV1SjOguna0cqspjFwNZ8wqr6xKuvoDTeuZQS7HpeAbSwTiZNlPWadBKJGwVHZ2jvQaOSvsWiIH3V+i+QhzyrWE1HBdBbOktFXMaIJuNUOfTBaWlo8pGmnijWbslsjcUKeY1jpxVHaI1YGdgDTLvhsa2bamSJ623KzhslGxtOIadBYWFtylfWaTPDxUwMiR57ynjNsSeOkPwuD2GtHETeEZwmACoYeh3m30AR/C2Wi7Myx1sjOBtoqpwY4I/RIKl+AE6j9CyS8nzrtKzRrSh7XJ1EnaTkDaZPXIp7YBtE84W2wD21KYcDbXp1WNy2mWYcTq7QbvFMw+Y1KMhokHUTYniIWfNj5I0YMnF0zcPLng7mmwHJUctaPj7MWFz+btPdQdn+0Ae8Me3ZtaYv4hOZV2a73D/IgcL7+eqz441K2aMnxo1LnN2bcSOu6UAzOoXAAG3Q744b1byyoCHA3i5JvO0Y8NE6tAbp3pkDeSJ8hotE3yRCC4sBfDIgAmba7+cKzh3bvzqpfhQQbmfXp0+iY8QZA5deixs2xeghhqoAVtveAKE0XH83WRKnVsPunjI5oY+nfimwpdq08ELxWO/SwS5Bjq2OxWLa0ddAoHYqRAEIbimkPbJmxk/QcFcwg0XUUSRKJ3q5giNFXq1RylPwTJNufoilsD6LWM+U6QqDKYdBTq2KEwdJhdioBkeKMurJJU6K1fAjcoK7tkEDor5rWQnM3gBBd6BN62FsE7uhXGVigOW5mxwABvZHcO8LRTTJKmrRew2IKIDEIXTcFZBTxkyUo2fPYKnwru8BxI6+CrEqSliS02/fzVjEel7AFMDePGEMqjvaQdx/NUOyXNyWkOJJiN1h4+Su177LgDF4J0jlxSTX4lMXyH4UGY3ievFGcA41ATJJte1uP8oMHQ5pH6gfRH8kpdzjNgLiYImfJZ4KzXldJB7LKYDQ7jaOkz9Fbr0TciJII3REifp6ptGqAABz2beakxZ1Ma6W/OXmqpJIhewW5+y3aPec60DQTw9/yEwNc7QCT7bpPBWywQT8oAJI3z4+K40TIAEW4wYI1J6H1WeUbZojKkVNkgwSJ5b1KKgA1SvaJhCqznF2y0WnjqpPRojKyxjsZaBJ5KXAYcMHeu46/ZQUqEEE3N1YfiNkCdAmX2dKXgq5hgtqCDBGkR43VP+1aRfaBG8OcPYwrxxBIJAmONuf51TKzoF2yTu14X5D7Jtk3P9meqZiaTjJ22z0eL2EfqRmjjgGyDrx+qANAqOeTTMNMc7HvRe+oKr4qiw/9tz+d9dLctU/CxfdCeZZi1oEG5RDLahcC4zeAAeAWcweBa3vR3jvcST5noVqsOyGjXTX1SSSiqRWDcnbHMqxIWc7TYiGkTf8AZGq7oOv8oRnVIfAeXOEmYEHdHgmwK5EvVSqJlcpxxa8XW1oZzYXXnLTBlS/+ou3FaskLMmHLwVM9Zy/GB29FRiBxXkeX4qsdCiwxFb/IqXCi3uOXgxpSFSOCYtBiLuVU31HtpU4l7gNPXwXseYdnCcO1rTL2AXnWF5v/AE5qMbjqW1vkN/5R9pXv7aKoknHYttSPFag2XC0bLtDfW0LS5K6agBPS/KPJHu1nZQVmmpSEP1I/y6c1k8prbDmlzbgw6d11jcfbl+jdyWSGu0bMs09D7/XzS1394NmAC02mSB+eiVlYOEAacdbqLagkxuAB6fgVP4Q2JSYdTcCR1jS3iCnVKQnSBG0XbydGjy9lXoEuAv8ANF/+J3Hw16q88SOItyA3eH7qVLZe+io6jHTQc9xQ+s1ocZt5D+Tfcjr2xeOPS+/84rPdr6ejtiYAB1iCQPG/Hj1S8Nh5uiB2OY3vlwMAxe0btd5+qrYrMA8DZ1teI0GnXqqdLL/iACIbxt6T1UzcsAMNqEEHeAb7knND+2/LJMRVdEgugEA6SdQT5bPqpcPXPw37TCJ+UC3MjiSU9mVPI+d0nkIVfEYCuySHbXW37JrY/sxfkHMqG5DHQZAOzEFpmQN1z42Q+lWLnHatJcABukT5wT/+Y5Iu6viJjY8RHL7BDMwfUnvMgDUi9jYymUhJen+mEsHVpE3giAInUxMDmTPkibqZgOEFsAiDuOhWExFcS3YnUGJ+gWvyXNtsMolpmA0G5J7u+dLhNKCkiMZSxsZVbLp0P5xQ7tRRLcM2TEagiJRzFYS5BuR0158ljP6iYg7VOnPyjcbSdeq706O9VK6M45wKjpUrqqDzT2PPFaHszINspvA7qlGLfxQinjXt3ppxTl1LyO5/Q5zUyFLWdKiIRRNjqFUscHNMOaQQRqCDIK+hewfaZuOw4dYVWQ2q3gdxHIxPmNy+d0Z7J9oH4HENrNkt0e2fnYdR13jmEUxWfSiyPa7I7/3FMX/+QD0ctHleY08RSZVpO2mPEg/QjcRoQrgHFdOKkqY0JuLtHnuVYzZ7pvJGzbjz3wEUcdAZ37id2/wlOzrI/hH4lISwGSN9PmOSgo1SWgt4eUd33hZknHTNLaltDMG0na/2kAcAIkW6eUok1/dA49bb1Uw4AG/aJsB5z1+3NTUwTMHTghVM5O0Oe0lsi8a80NzLDOqbO5pgO3l15IHC53IvQOvH3t9/ZSU6YiwPLxm6arQL2An4XYt9PSygq4UOvEFaDE4ebW4+iG4ihw3cVlyY2ujXjnyBFQuba6rVMQ9xibFEqg4qNtO+/wAlJSfRV6KrKzju00VTE4gNEloRqphhsnRDXZeHm4n83prp7BdrQCq0S8fFLABusNOP5wRvszg7sqmARJkzMAE+Z+yLYLKtvXQRb2+qKjAilOyIBItGgPDh/C1Y4tqzJmkroH1KdybxBOluN/CF4t2nzA1sQ9xiAYHhZet9ss1Zh6TjM6BonWfz0XiFZ+0SeJJWiMaMk5WxsrgVyUJhRdpdtFJC6FxxeITSF20kKJwhCRLK5A4239NO15wdX4VV3/t6hvOlN50eOA3Hz3L3lp4L5QXsH9I+2HxAMHWd3mj/AEXHVzRqw8wNOXRMmA9QCC5hkwbL6QjeWbv/ABHPgjQShBpMZOjDCpoYMwLeH5qpaVTZidI46zHmbI1nGU7R22C/6m8eY81nqbomb6eU6R0WeUWi8ZJhbCtHhGpVhp5/nFUKZgD26bypaFWfGfZGP0CRb2Znmq2IoWAAlTt48fRTPMiBv9kXG0NGdMCfAv0KbUoCJ8PwonUYACefooKYkE8rc/wqXtpMs8jaICxukDTU2Bj+FHSwveJHhbXjrqrLmACSNPH04p2EqAtvJ/N3gjwt7E9ylouYemGCdPYodmeYtY0kkCNfC+p0VjFYiGnhfwXj/b3tH8R5o0nSwG5vc7wOS0JUjLJ2wb21z3+5rHZdLGnu8+JWbXLkRDk4JqcFwTkq5cuOLDlyUphROFXLlyBxwUuFxDqb2vYS1zSHNI1BBkEKFcuOPpPsT2kbj8M2oIFRsNqt/wAXgajkdR+yPr5v7D9pXYDEtqXNN0NqtH6mcQP8m6jxG9fRmHrte1r2EOa4BzSLgggEEeCZAJAh+YZW2p3hAd6H9+aILlzVhTox+JY5hEjx/wDIfRNLiDPO3utZiMM14uJQLMsre0EtG0BJ57t2/RRlCtorGV6I8NXBFtR+XVsPGv5ospWzUMd8jpG6IMnXVIO09MQHTMDdOzwBi0rlOLC8c14NO4A/Xx4KCo9sctOvRA/+qaR0MDidLcinDOqDnQKrSf1d4W4gnjuRpPoHJrsKU3AySNAbDfP8jyUDsQGnacQGkbzp9rDVDM87Rsw1EPgkOMAjQnUAE+N43Ly/tP2pqYt8AltMCGt0niXe3RMo0TcrNF2s7eBzX0sOZ2hsmpoIJBOx5RPNedkrkiIpy5cuXHHBOCQJy4Jy6VyWFxxZKanFNKJwwJVzkkoHCrgkBSyuOFXrP9Hu1f8A9GqeJoE+LnU/cjxHBeSqTD1nMc1zSWuaQWkWIIMgjnK5HH1alWa7AdpRj8KHuj4rDsVQLd6LOA4OF+sjctImAKuSLlxwNzbJ6dcd4Q7c4a+PELBZ1kTqLu8JbucND+/JenOVfFYZtRhY4SHCCPzRSyYVP+mjDnlB/o8Nx3cNrg6jRTdncjGIrESW6fLrE8fPyRPtrltPCPb/AKk7UkNi4HElHP6eV8G2GtrNdiHgkthwNhOy3aAmBPkVPHjknTKZs0JLRmf6t4AUKWGptmATrx2T+68yXs/9ZsLtYek8bn+4I+q8bc1aZdmNDCkTl0JQjSuXJWhcAUJVy5cE5cuXQuOLRTUpXFE4aQmhPCYUDjlyUpFxwq4Lkq441P8ATjP/AOzxrC50UqhFOrwg/K4/8XEGeG1xX0OvlGlqvpjsk8uwWFLiSTQokkmST8NupTIAXXLguXHCQmVHBoLnGAASTwAuSpSsz/UZ5GX1oJHyCxixe0EdETnpHlna/GOxWJfW/SbMHBjbD7+KEYaGua8d17SCDoWuBkEFXKpsPBVK4ujPSPOwZZSmkzX9tc+bisua7R4e0PbwcIMj/a4AnwK8ycA5aLG/9k9FnKG9dI1enyOcW39lepSIUSIqlUF0jRoI4TgErUqBwhC4tStT6i44iSrkq4J//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164872" name="Picture 8" descr="https://encrypted-tbn3.gstatic.com/images?q=tbn:ANd9GcSUTAfUwWMIZj-18mBGXzUYP7Py8bK-lPcdzGsIfgAzpyDsI_h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1556792"/>
            <a:ext cx="3727301" cy="3727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64378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effectLst/>
              </a:rPr>
              <a:t>Colin Andrew </a:t>
            </a:r>
            <a:r>
              <a:rPr lang="pl-PL" dirty="0" err="1">
                <a:effectLst/>
              </a:rPr>
              <a:t>Firth</a:t>
            </a:r>
            <a:endParaRPr lang="pl-PL" dirty="0"/>
          </a:p>
        </p:txBody>
      </p:sp>
      <p:sp>
        <p:nvSpPr>
          <p:cNvPr id="4" name="Symbol zastępczy tekstu 3"/>
          <p:cNvSpPr>
            <a:spLocks noGrp="1"/>
          </p:cNvSpPr>
          <p:nvPr>
            <p:ph type="body" sz="half" idx="2"/>
          </p:nvPr>
        </p:nvSpPr>
        <p:spPr>
          <a:xfrm>
            <a:off x="4648200" y="1124744"/>
            <a:ext cx="4038600" cy="6048672"/>
          </a:xfrm>
        </p:spPr>
        <p:txBody>
          <a:bodyPr>
            <a:normAutofit fontScale="55000" lnSpcReduction="20000"/>
          </a:bodyPr>
          <a:lstStyle/>
          <a:p>
            <a:r>
              <a:rPr lang="pl-PL" dirty="0"/>
              <a:t> </a:t>
            </a:r>
            <a:r>
              <a:rPr lang="pl-PL" sz="2900" dirty="0">
                <a:latin typeface="Times New Roman" panose="02020603050405020304" pitchFamily="18" charset="0"/>
                <a:cs typeface="Times New Roman" panose="02020603050405020304" pitchFamily="18" charset="0"/>
              </a:rPr>
              <a:t>brytyjski aktor filmowy i teatralny, laureat Oscara, Złotego Globu i nagród BAFTA.</a:t>
            </a:r>
          </a:p>
          <a:p>
            <a:endParaRPr lang="pl-PL" sz="2900" dirty="0">
              <a:latin typeface="Times New Roman" panose="02020603050405020304" pitchFamily="18" charset="0"/>
              <a:cs typeface="Times New Roman" panose="02020603050405020304" pitchFamily="18" charset="0"/>
            </a:endParaRPr>
          </a:p>
          <a:p>
            <a:r>
              <a:rPr lang="pl-PL" sz="2900" dirty="0">
                <a:latin typeface="Times New Roman" panose="02020603050405020304" pitchFamily="18" charset="0"/>
                <a:cs typeface="Times New Roman" panose="02020603050405020304" pitchFamily="18" charset="0"/>
              </a:rPr>
              <a:t>Popularność zdobył rolą pana </a:t>
            </a:r>
            <a:r>
              <a:rPr lang="pl-PL" sz="2900" dirty="0" err="1">
                <a:latin typeface="Times New Roman" panose="02020603050405020304" pitchFamily="18" charset="0"/>
                <a:cs typeface="Times New Roman" panose="02020603050405020304" pitchFamily="18" charset="0"/>
              </a:rPr>
              <a:t>Darcy'ego</a:t>
            </a:r>
            <a:r>
              <a:rPr lang="pl-PL" sz="2900" dirty="0">
                <a:latin typeface="Times New Roman" panose="02020603050405020304" pitchFamily="18" charset="0"/>
                <a:cs typeface="Times New Roman" panose="02020603050405020304" pitchFamily="18" charset="0"/>
              </a:rPr>
              <a:t> w serialowej adaptacji powieści </a:t>
            </a:r>
            <a:r>
              <a:rPr lang="pl-PL" sz="2900" dirty="0" err="1">
                <a:latin typeface="Times New Roman" panose="02020603050405020304" pitchFamily="18" charset="0"/>
                <a:cs typeface="Times New Roman" panose="02020603050405020304" pitchFamily="18" charset="0"/>
              </a:rPr>
              <a:t>Jane</a:t>
            </a:r>
            <a:r>
              <a:rPr lang="pl-PL" sz="2900" dirty="0">
                <a:latin typeface="Times New Roman" panose="02020603050405020304" pitchFamily="18" charset="0"/>
                <a:cs typeface="Times New Roman" panose="02020603050405020304" pitchFamily="18" charset="0"/>
              </a:rPr>
              <a:t> Austen Duma i uprzedzenie oraz Marka </a:t>
            </a:r>
            <a:r>
              <a:rPr lang="pl-PL" sz="2900" dirty="0" err="1">
                <a:latin typeface="Times New Roman" panose="02020603050405020304" pitchFamily="18" charset="0"/>
                <a:cs typeface="Times New Roman" panose="02020603050405020304" pitchFamily="18" charset="0"/>
              </a:rPr>
              <a:t>Darcy'ego</a:t>
            </a:r>
            <a:r>
              <a:rPr lang="pl-PL" sz="2900" dirty="0">
                <a:latin typeface="Times New Roman" panose="02020603050405020304" pitchFamily="18" charset="0"/>
                <a:cs typeface="Times New Roman" panose="02020603050405020304" pitchFamily="18" charset="0"/>
              </a:rPr>
              <a:t> w filmowej adaptacji Dziennika </a:t>
            </a:r>
            <a:r>
              <a:rPr lang="pl-PL" sz="2900" dirty="0" err="1">
                <a:latin typeface="Times New Roman" panose="02020603050405020304" pitchFamily="18" charset="0"/>
                <a:cs typeface="Times New Roman" panose="02020603050405020304" pitchFamily="18" charset="0"/>
              </a:rPr>
              <a:t>Bridget</a:t>
            </a:r>
            <a:r>
              <a:rPr lang="pl-PL" sz="2900" dirty="0">
                <a:latin typeface="Times New Roman" panose="02020603050405020304" pitchFamily="18" charset="0"/>
                <a:cs typeface="Times New Roman" panose="02020603050405020304" pitchFamily="18" charset="0"/>
              </a:rPr>
              <a:t> Jones. Wcześniej zagrał także w kostiumowym dramacie </a:t>
            </a:r>
            <a:r>
              <a:rPr lang="pl-PL" sz="2900" dirty="0" err="1">
                <a:latin typeface="Times New Roman" panose="02020603050405020304" pitchFamily="18" charset="0"/>
                <a:cs typeface="Times New Roman" panose="02020603050405020304" pitchFamily="18" charset="0"/>
              </a:rPr>
              <a:t>Valmont</a:t>
            </a:r>
            <a:r>
              <a:rPr lang="pl-PL" sz="2900" dirty="0">
                <a:latin typeface="Times New Roman" panose="02020603050405020304" pitchFamily="18" charset="0"/>
                <a:cs typeface="Times New Roman" panose="02020603050405020304" pitchFamily="18" charset="0"/>
              </a:rPr>
              <a:t> </a:t>
            </a:r>
            <a:r>
              <a:rPr lang="pl-PL" sz="2900" dirty="0" err="1">
                <a:latin typeface="Times New Roman" panose="02020603050405020304" pitchFamily="18" charset="0"/>
                <a:cs typeface="Times New Roman" panose="02020603050405020304" pitchFamily="18" charset="0"/>
              </a:rPr>
              <a:t>Miloša</a:t>
            </a:r>
            <a:r>
              <a:rPr lang="pl-PL" sz="2900" dirty="0">
                <a:latin typeface="Times New Roman" panose="02020603050405020304" pitchFamily="18" charset="0"/>
                <a:cs typeface="Times New Roman" panose="02020603050405020304" pitchFamily="18" charset="0"/>
              </a:rPr>
              <a:t> Formana.</a:t>
            </a:r>
          </a:p>
          <a:p>
            <a:endParaRPr lang="pl-PL" sz="2900" dirty="0">
              <a:latin typeface="Times New Roman" panose="02020603050405020304" pitchFamily="18" charset="0"/>
              <a:cs typeface="Times New Roman" panose="02020603050405020304" pitchFamily="18" charset="0"/>
            </a:endParaRPr>
          </a:p>
          <a:p>
            <a:r>
              <a:rPr lang="pl-PL" sz="2900" dirty="0">
                <a:latin typeface="Times New Roman" panose="02020603050405020304" pitchFamily="18" charset="0"/>
                <a:cs typeface="Times New Roman" panose="02020603050405020304" pitchFamily="18" charset="0"/>
              </a:rPr>
              <a:t>W 2009 zagrał tytułową rolę w filmie Samotny mężczyzna, za którą otrzymał nagrodę BAFTA oraz został nominowany do Złotego Globu i Oscara za rolę pierwszoplanową. W 2010 otrzymał Złoty Glob dla najlepszego aktora w filmie dramatycznym za rolę w filmie Jak zostać królem. 27 lutego 2011 za tę rolę otrzymał drugą z rzędu nagrodę BAFTA oraz pierwszego Oscara dla najlepszego aktora pierwszoplanowego.</a:t>
            </a:r>
          </a:p>
          <a:p>
            <a:endParaRPr lang="pl-PL" sz="2900" dirty="0">
              <a:latin typeface="Times New Roman" panose="02020603050405020304" pitchFamily="18" charset="0"/>
              <a:cs typeface="Times New Roman" panose="02020603050405020304" pitchFamily="18" charset="0"/>
            </a:endParaRPr>
          </a:p>
          <a:p>
            <a:r>
              <a:rPr lang="pl-PL" sz="2900" dirty="0">
                <a:latin typeface="Times New Roman" panose="02020603050405020304" pitchFamily="18" charset="0"/>
                <a:cs typeface="Times New Roman" panose="02020603050405020304" pitchFamily="18" charset="0"/>
              </a:rPr>
              <a:t>W styczniu 2011 odsłonił swoją gwiazdę na Hollywood Walk of </a:t>
            </a:r>
            <a:r>
              <a:rPr lang="pl-PL" sz="2900" dirty="0" err="1">
                <a:latin typeface="Times New Roman" panose="02020603050405020304" pitchFamily="18" charset="0"/>
                <a:cs typeface="Times New Roman" panose="02020603050405020304" pitchFamily="18" charset="0"/>
              </a:rPr>
              <a:t>Fame</a:t>
            </a:r>
            <a:r>
              <a:rPr lang="pl-PL" sz="2900" dirty="0">
                <a:latin typeface="Times New Roman" panose="02020603050405020304" pitchFamily="18" charset="0"/>
                <a:cs typeface="Times New Roman" panose="02020603050405020304" pitchFamily="18" charset="0"/>
              </a:rPr>
              <a:t>.</a:t>
            </a:r>
          </a:p>
        </p:txBody>
      </p:sp>
      <p:sp>
        <p:nvSpPr>
          <p:cNvPr id="5" name="AutoShape 2" descr="data:image/jpeg;base64,/9j/4AAQSkZJRgABAQAAAQABAAD/2wCEAAkGBxQQEhQUEBQVFBQVFBQUFBQUFBQUFBIQFBQWFhQUFBQYHCggGBolHBQUITEhJSkrLi4uFx8zODMsNygtLisBCgoKDg0OFxAQFCscHBwsLCwsLCssLCsrLCsuLCwsLCwsLCwsLCwsLCwsLCwsLCw3LDcrKywsLCwrKysrKysrK//AABEIAP0AqwMBIgACEQEDEQH/xAAcAAABBQEBAQAAAAAAAAAAAAAEAAIDBQYBBwj/xABDEAABAwIDBQYEAwMJCQAAAAABAAIDBBEFITESQVFhcQYHEyKBkTKhsfBywdFCouEVIyQlM0NSU7IUFjVEc4KSs/H/xAAZAQACAwEAAAAAAAAAAAAAAAAAAwECBAX/xAAhEQACAgMAAgMBAQAAAAAAAAAAAQIRAyExElEEE0EiFP/aAAwDAQACEQMRAD8A8rS0Tbpsjl0JOjOkcldkq+QZotzkPZIzOxkCNpspmvULzmutKzjCaYXCCIsrONt0jSX0VLoa15FWnBh4H2R8tJbIerjp0ChuW6Ej3uVNlHGgRJEvu8X3jfxHNQPbZSVGpLtlxACSSSQAkkkkAH4ZPsuW0oZ9pq8+jdYrW4JPcJeRDIOi9eq6SDMqwURakocZJRyOT3FDvcutkeznxESmALpXWpU+F0DP1T2xk6J3hEnIIlkewLkHPlks7YxKzsMYGpv9EQZbafxQhlJ6IiNwtkLk6HcFQYtHdq64RY8fooZZRuH5qME8VNEWFmQk2/RcfAHcuPXkVFGd6fv1++aCRjqIN4+unVRzYef2R+iLlvcZ3H0U+bQL/PcotoEkyjdTOGoTPBPBX7pjbgBxzuiWQsNr6mxHQo82R4GW8I8EvCPBbAYc1I4a1R9iD6zHFhCusEmzCfidIGqvwx9neqtdorVM3EbrhPQ9I67Qp0geYx5Q5UzyonLp5OmGPBpT423TAEUx5uNkZBKmxkURk7N7ZlRm5zKnENwfsqWOIbPVIG0At/NT7WxlxF0vByPIod4KkqPJTw3K4XNnIEdCOBUsb9kZ3/gglDLZX9VIxhdprwRcb2bI5nPonksHwkg8Dv5g7lBKIC0tDS3/ABfwt81Yug2ydrLgghPcEHQ5jkd6Ipqm9to+v09LqrLWTRwNFgToDdQVvlPIZX3JQkh4Hpnyz/NRiS7nB1sze5z9L7kUDYRT4kLWdqN6m/lEKsqGX+EC2QPXcqipeWut95ZKPBMHJot8Uqg66qKI+ZQukJ1UlJ8QTPGkLbtm1w8+UI1AYYfKj0h9HrhiyLpsjLJ7TmppmghdCcrejHFATBr6IiE2AFtUM24KJphx0+9EmfRkQuOVhyd8W4jQ8ipBa1rXshnxkm2foM0dTNIGYBt6FKehsdgL8i7LI3UT4/LnmBw1AVhMGvzAtxufoooKck2ANvqjyJ8HYAwAX2TfdYjcp2gW8pvfdwKv6bAg7iXcgUW7sgTnax4DJU+2IxfHn6MaYiCkWlbeLsi9x82Q46lWtL2Ojbm65PPh0UPNEsvjSZ5zTRAnMkKwZhT92Y/Vehf7twb2BGR4axgsBpxS5Z/QyPxq6efnD3mxGoA9wclXCG0tnDInQjevTJKdo3LJ9pqAtcHs9eKtjyW6ZTLhpWilqpGtu0DXUbJFiOCztfHY+/zN1p6tu0y+pGuX5fms3Vv3WHVPj0yy4B2U1GPMFCSicPbdys+C0bDDh5UZdDUQs0IlZ2aVwyjraJsuQTZBbMKN8xstSMxCSpoDw/ioDxU1MDlbXT3US6SuFrCMgBnf6dVscHoGlnmF75LKULAWg/P7+81tMEf5FmzPRr+OtgpwSMk2AHzVlQYcxm4XO9SOGaJiKzNs3KK9BNPEBuRjGKCE6ItqqkSxwjTXxqVpXHlWpAmDuaoZWKd6heVRlgGVVmJxXjJtctzVpMENIzaa4cirRe7FzWmjGPY11xmAQbW0P3wWWxWDZvbPn/FaSuOzpqSfX0WfrJdsHit6OXL9KdWOEMuVXq9wWHRWk9C49NFALAKRMaurOaUZidBSORs2SrpXLTZncaHR5lTUsmw6/I29UK0o11K4AE5XzF94UE0HYbVZWP2brcYMLMHErzuiNntHML0TD8gFnz8NfxlstNlERBQRG6IjYspuCYyiGO5qEKZoQgJWFJxXWtTgxWIIConhEygBQubdVaLWAShDPNgUdNEq2sNhZESsjzzGprPcOZt7lUU0ls1YYu4ulJ+8rqnldmujFaORPrFCy5C02GMsFSYdDc3V/EbBRNhBFixyReoI3IeSfMpQ4pamRV5Nyp6l6GatAhvY8ra1GFuMFzm4MBtvAsNFi3aL1GGMywh4/aa3K17+UZWScsqo1fHipeSMTgVN4kwO4LfRx2AtuWXwmDwqh7CLWFwtZTZpWV2NwRpDDWhmt7qSLFrbkyupzfy2zQdFA4vHiPIF9GgC46pcUmObaLV+NOb/AHZspoMdbJkQWlZSuoapz3BpeWbRsdrLZ3BXVJhOWt8szwIA/O6mUUv0iE7/AAv4aq+hUr6ggqqwcWNidEXimQy10SdjrRFVYwGHTaKEGNyvOUdh6pn+yuDgPhvq8i91W9opZ6Z9oXuc0taQbNLS6/mByvpuTYwsVOdFs7EJDqLeiFmqDIDlmq+mral2z4gaQRc2GyR6KyihOpvx0UNUCdnneJN2DKDqHEBUkcdytN2u8khA1c65HKyrKODlZbYv+TmZI/00EUUVgig5M0yXWKjLJUTuksFVyVGZUtbOqsuUpFiOQ3TAurg1TRA92i9doKhraeMN3Rtt1sLleROXqHZ94kgYeLQPYWSM60jb8R/0wGqhtPtDW1vRWmHy/VBVrbSH0spaXeky2jRFU2aFrLqN9NY3sm0UnFWDM0kZQKIr6LkkewLBWbWZZKurSBqdVOwSIqXyu6ouuN2oCIbRRksflRRahN87RyyUEsZ69URh7tUYYgdyi2Voq4qbebJVDA0HkrB+W5U2Lz5ZKVtkNGG7S0d5GPP7YcR0DyP0QbW7IVx2lcRNsnRjWtaOVrn6qmK1xekc/Il5M6FyWSwSc6yrque6skVIqiW5US4u2TCQz+Snphwt/BbnwxwTTEOCxf6X6NP+SJizhj1pezWImBvhy32R8JAvbkUf4Q4KJ8Q4Iefy00Wjg8HcWEVdayZ4LL5CxuCM/soihNyVVWta3FWVAp6i8b8i1hOyrOnkVUTmEbA6wS2PQfLV2FhqqmrmAf5r5jKwvnvyUweNU2YB2vzUpBaOwVDNq1/ln7IyuqGMGR3fNU01IbX3jTko20rjYyOJzyCmiNFpR1QJ8hvlmrNs11V07QzQIhsiqyVQ+olsqKs82zze0fNWFU9VGOyljBs5EEW6ojtlZ6RRdqXB1S+3Bo9QFUOyU8z8yXG5OZPNVVVU8Frivw5snbs5VVCCvdJxuuBMSKnU5cCdZSSehNKdZPaxSbK4zZ1aILKGVFPyQsrlaLIZA4ZIvC5L5IFziuUcmw4X0P3ZaYbTEy00zSzNtYhEs+EoQTbQRtORs2KqxyZXz1BGgJA1IGimixBlt59EQQm7A3j2CsmifE6yujdqbfRSuq4f8ShPhaEX6hRikiOY2fbNTr2WpDp65g0cFNTy7VrcENHSNGgHWyOiaGi/JUbRSqB53XIH3kqDtTVBrRnqforaSTMk/wDwLz7tNiPiykNPlb5ep3lXxRtic06iB1dZfRBE3XF1bEqMDOLqSSkDoTlwBOsgsj0YvSEihIUkbFxWdUbIbqLw0ZsIWtqGxN2ne28nkrQtukVk0lbJsNoPFlYwbzmeW9craRokkYMgHEN5WJt9FYd2Tn1D5ZnCzGkMjHPVxv8A+Kn7S0fhzyXFgTtt5sdr7G63/U4QtmNZVkm0uFPRSnNrtR93VhSz52QFTAT5m6t15tUAlLSD7qjVjVKjRNKnj1VbSVO0EZFKAq+I9MIdAHbgkYg3cF0VBvlZKaYKGiRrkHVVVgu1E4GemSpHyvmd5BlxOgQoi5SAO02KGOMhh8z8r8AsUt9jXZ4y0s0jD5qcCUj/ABN0efQWKwK14lSMWWTctnEkkkwUcTguLoQCOhOXAnWUDEeitUzQqWnxAD4iB1UNd2mYzKMbbuOjR671zHgndJGz74VbZbYnXNhbtO13DeSsTWYg+Ylzj0G4KGrrnzO2nm/0A5KMBb8GBQW+nPz53keuHuvYHDvAo4hvc0Pd1dmtDiuCtq47aPaDsO66g8igey7tqlgI3xM/0haKkWtxTVMRGTTtHljqR0DyyQEEcVBU0oGY+E6jeOfRer45gbKtmeTx8LuHI8l55W0T4HFkrbEexHEHesGXG4OzpYsqyKn0z3hOjzbmF0YjyVtJT2+HQ7uC5BTC97JfmhijJcZXDFwFE/Fto5AlWlRANzR7BBilz0t7IU16LNT9gwjfMfNk3gNT1KtoobD79koYrfor3AsJNQ/SzB8R/Lqo3J0iHUVbJcMwgmkqCf76N8Ted2m59yPZeBOYWktOoJB6jIr6tkhAaA0WaAABuAXzd20oxFW1DRp4hI6O835reoUkjmPJcmygKS6VwqC4l0Li6EEoeF1cSUFyNzidc0gF0BOAVzGcaFKwJoT2IA9/7Bu2qCnJ/wAsLU0qy/d+P6vp/wAA+pWrpwnLhAfEhcXwhlSzZeMxm129p/RU3bjtQMMpvFADpHHYiYdC7Uk23AZry7Du+GtYR4oimG8FuwT0c39FSVcZaMmnaNNieGSUz9l3odxHEIMv5dVeUfeFh+JMEU5NPIfhEvwh+7YlGXobICopixzmhzXhpttMIc2+tiRobblz8uLx2uHTwZlkVPoARfMrnhXVvR0jpTZjS48t3U7lp8M7LsZ5p7OIz2dGjrxVYY5T4MyZYw6zOYF2dfPmfKze46nk1binpmRNDIxZo+fMneVhO2nehDTB0NFaWYeXaH9lGRlbL4jyGSdgfeXTPpWPq5QyYXa+NrHFxI/aa0X8pC248cYc6c3Lmlke+GzqHZZL567xm2xCe+/ZPu0L2ns12pgxES+BtgxEBweNkkOBs4C+mR9l4/3oMtiEnNkZ+RTGJMbI3gokSWqJzVSi8ZexgTgkAuhQOR1JIJKC4rJLqSYYzqcxNTo0AfQHd0P6up/wfmVroGrI92br4fB0I9nFaLGqowU08jfiZFI4fiDCR801cKnh/ej2lNdVlgyipy+Jgv8AE7as955ktA6BY5rlHtZ558TvJ3krvulNlia10RhuK1FMbUsz47m5a0+UkDVzTkfZBElOabbs1AHpnZLvZkpvJVxNlZf44mtjkHEluTXfJU3bHvGqcQc5sbnQwZgRtyc8cZHanpp1WOvxXBYEkclIN2SNZZJ8llA6QlM2TxQB6Z3IxvM9S8f2Yja134i4lv5qo70x/WEn/Tj+hW/7l8OEeHukvczSvd0DAGAfIn1Xn/eib4hJ+CP6KQMgFxwXQuqAIbJKRwTCFAXQgFMIhxUKVkUX+yQkkklJQQT2JiexQB7r3TzbVBGODpB+8Vou18tqGpvvhkAyuSS05ABZfufjLqFpH+dK0/Ihb2opNsOY6xuOG7gmJ6IPlhsR11U9Hh75XhkbS5zjYNAuSeS9dwruqgY7+elkkF8mizBbmRmVvcC7OU1IP6PE1h3utdx6uOarRJ5p2T7qXEtkriAAQRCPNtcpDu6BbCfu/oXf8u0fgc5vyBWz2NVzYRQHn1R3Z0R0Y9vR5/Ned9r+wEtIS+C8kIubj42cnt4cwvoCWNDeHxRQHyo5p4XTLjeF732o7sYKq76ciCXM5D+bcebRoeYWRwPuhqXz2qyxkLT5nMdtGUcGZZdToooDV90EMjMNHifC6R74uPhm17/9wcfVec96jbV7+cUR9wV7zHQsp4mxQtDGMbstaNABovCO9n/iMg4RxD91WYGLskkkqgIprgnLiAGpJJIA4kkkgBKRijUjFAHuvcef6C/lUP8A9LFv5T5gfReedxjr0UvKpd/6416HUJi4QRvjsU5j7KZw0SY3NSAREbp2ylBGBe3FPsoAhkaoPDRL01oQSN2U5IpkiAIqkacyvnnvVdfEp+QYPZg/VfQ5df0Xzh3mOviVV+No/caoYGVKS6uKoCSSSQBxJJJA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6" name="AutoShape 4" descr="data:image/jpeg;base64,/9j/4AAQSkZJRgABAQAAAQABAAD/2wCEAAkGBxQQEhQUEBQVFBQVFBQUFBQUFBQUFBIQFBQWFhQUFBQYHCggGBolHBQUITEhJSkrLi4uFx8zODMsNygtLisBCgoKDg0OFxAQFCscHBwsLCwsLCssLCsrLCsuLCwsLCwsLCwsLCwsLCwsLCwsLCw3LDcrKywsLCwrKysrKysrK//AABEIAP0AqwMBIgACEQEDEQH/xAAcAAABBQEBAQAAAAAAAAAAAAAEAAIDBQYBBwj/xABDEAABAwIDBQYEAwMJCQAAAAABAAIDBBEFITESQVFhcQYHEyKBkTKhsfBywdFCouEVIyQlM0NSU7IUFjVEc4KSs/H/xAAZAQACAwEAAAAAAAAAAAAAAAAAAwECBAX/xAAhEQACAgMAAgMBAQAAAAAAAAAAAQIRAyExElEEE0EiFP/aAAwDAQACEQMRAD8A8rS0Tbpsjl0JOjOkcldkq+QZotzkPZIzOxkCNpspmvULzmutKzjCaYXCCIsrONt0jSX0VLoa15FWnBh4H2R8tJbIerjp0ChuW6Ej3uVNlHGgRJEvu8X3jfxHNQPbZSVGpLtlxACSSSQAkkkkAH4ZPsuW0oZ9pq8+jdYrW4JPcJeRDIOi9eq6SDMqwURakocZJRyOT3FDvcutkeznxESmALpXWpU+F0DP1T2xk6J3hEnIIlkewLkHPlks7YxKzsMYGpv9EQZbafxQhlJ6IiNwtkLk6HcFQYtHdq64RY8fooZZRuH5qME8VNEWFmQk2/RcfAHcuPXkVFGd6fv1++aCRjqIN4+unVRzYef2R+iLlvcZ3H0U+bQL/PcotoEkyjdTOGoTPBPBX7pjbgBxzuiWQsNr6mxHQo82R4GW8I8EvCPBbAYc1I4a1R9iD6zHFhCusEmzCfidIGqvwx9neqtdorVM3EbrhPQ9I67Qp0geYx5Q5UzyonLp5OmGPBpT423TAEUx5uNkZBKmxkURk7N7ZlRm5zKnENwfsqWOIbPVIG0At/NT7WxlxF0vByPIod4KkqPJTw3K4XNnIEdCOBUsb9kZ3/gglDLZX9VIxhdprwRcb2bI5nPonksHwkg8Dv5g7lBKIC0tDS3/ABfwt81Yug2ydrLgghPcEHQ5jkd6Ipqm9to+v09LqrLWTRwNFgToDdQVvlPIZX3JQkh4Hpnyz/NRiS7nB1sze5z9L7kUDYRT4kLWdqN6m/lEKsqGX+EC2QPXcqipeWut95ZKPBMHJot8Uqg66qKI+ZQukJ1UlJ8QTPGkLbtm1w8+UI1AYYfKj0h9HrhiyLpsjLJ7TmppmghdCcrejHFATBr6IiE2AFtUM24KJphx0+9EmfRkQuOVhyd8W4jQ8ipBa1rXshnxkm2foM0dTNIGYBt6FKehsdgL8i7LI3UT4/LnmBw1AVhMGvzAtxufoooKck2ANvqjyJ8HYAwAX2TfdYjcp2gW8pvfdwKv6bAg7iXcgUW7sgTnax4DJU+2IxfHn6MaYiCkWlbeLsi9x82Q46lWtL2Ojbm65PPh0UPNEsvjSZ5zTRAnMkKwZhT92Y/Vehf7twb2BGR4axgsBpxS5Z/QyPxq6efnD3mxGoA9wclXCG0tnDInQjevTJKdo3LJ9pqAtcHs9eKtjyW6ZTLhpWilqpGtu0DXUbJFiOCztfHY+/zN1p6tu0y+pGuX5fms3Vv3WHVPj0yy4B2U1GPMFCSicPbdys+C0bDDh5UZdDUQs0IlZ2aVwyjraJsuQTZBbMKN8xstSMxCSpoDw/ioDxU1MDlbXT3US6SuFrCMgBnf6dVscHoGlnmF75LKULAWg/P7+81tMEf5FmzPRr+OtgpwSMk2AHzVlQYcxm4XO9SOGaJiKzNs3KK9BNPEBuRjGKCE6ItqqkSxwjTXxqVpXHlWpAmDuaoZWKd6heVRlgGVVmJxXjJtctzVpMENIzaa4cirRe7FzWmjGPY11xmAQbW0P3wWWxWDZvbPn/FaSuOzpqSfX0WfrJdsHit6OXL9KdWOEMuVXq9wWHRWk9C49NFALAKRMaurOaUZidBSORs2SrpXLTZncaHR5lTUsmw6/I29UK0o11K4AE5XzF94UE0HYbVZWP2brcYMLMHErzuiNntHML0TD8gFnz8NfxlstNlERBQRG6IjYspuCYyiGO5qEKZoQgJWFJxXWtTgxWIIConhEygBQubdVaLWAShDPNgUdNEq2sNhZESsjzzGprPcOZt7lUU0ls1YYu4ulJ+8rqnldmujFaORPrFCy5C02GMsFSYdDc3V/EbBRNhBFixyReoI3IeSfMpQ4pamRV5Nyp6l6GatAhvY8ra1GFuMFzm4MBtvAsNFi3aL1GGMywh4/aa3K17+UZWScsqo1fHipeSMTgVN4kwO4LfRx2AtuWXwmDwqh7CLWFwtZTZpWV2NwRpDDWhmt7qSLFrbkyupzfy2zQdFA4vHiPIF9GgC46pcUmObaLV+NOb/AHZspoMdbJkQWlZSuoapz3BpeWbRsdrLZ3BXVJhOWt8szwIA/O6mUUv0iE7/AAv4aq+hUr6ggqqwcWNidEXimQy10SdjrRFVYwGHTaKEGNyvOUdh6pn+yuDgPhvq8i91W9opZ6Z9oXuc0taQbNLS6/mByvpuTYwsVOdFs7EJDqLeiFmqDIDlmq+mral2z4gaQRc2GyR6KyihOpvx0UNUCdnneJN2DKDqHEBUkcdytN2u8khA1c65HKyrKODlZbYv+TmZI/00EUUVgig5M0yXWKjLJUTuksFVyVGZUtbOqsuUpFiOQ3TAurg1TRA92i9doKhraeMN3Rtt1sLleROXqHZ94kgYeLQPYWSM60jb8R/0wGqhtPtDW1vRWmHy/VBVrbSH0spaXeky2jRFU2aFrLqN9NY3sm0UnFWDM0kZQKIr6LkkewLBWbWZZKurSBqdVOwSIqXyu6ouuN2oCIbRRksflRRahN87RyyUEsZ69URh7tUYYgdyi2Voq4qbebJVDA0HkrB+W5U2Lz5ZKVtkNGG7S0d5GPP7YcR0DyP0QbW7IVx2lcRNsnRjWtaOVrn6qmK1xekc/Il5M6FyWSwSc6yrque6skVIqiW5US4u2TCQz+Snphwt/BbnwxwTTEOCxf6X6NP+SJizhj1pezWImBvhy32R8JAvbkUf4Q4KJ8Q4Iefy00Wjg8HcWEVdayZ4LL5CxuCM/soihNyVVWta3FWVAp6i8b8i1hOyrOnkVUTmEbA6wS2PQfLV2FhqqmrmAf5r5jKwvnvyUweNU2YB2vzUpBaOwVDNq1/ln7IyuqGMGR3fNU01IbX3jTko20rjYyOJzyCmiNFpR1QJ8hvlmrNs11V07QzQIhsiqyVQ+olsqKs82zze0fNWFU9VGOyljBs5EEW6ojtlZ6RRdqXB1S+3Bo9QFUOyU8z8yXG5OZPNVVVU8Frivw5snbs5VVCCvdJxuuBMSKnU5cCdZSSehNKdZPaxSbK4zZ1aILKGVFPyQsrlaLIZA4ZIvC5L5IFziuUcmw4X0P3ZaYbTEy00zSzNtYhEs+EoQTbQRtORs2KqxyZXz1BGgJA1IGimixBlt59EQQm7A3j2CsmifE6yujdqbfRSuq4f8ShPhaEX6hRikiOY2fbNTr2WpDp65g0cFNTy7VrcENHSNGgHWyOiaGi/JUbRSqB53XIH3kqDtTVBrRnqforaSTMk/wDwLz7tNiPiykNPlb5ep3lXxRtic06iB1dZfRBE3XF1bEqMDOLqSSkDoTlwBOsgsj0YvSEihIUkbFxWdUbIbqLw0ZsIWtqGxN2ne28nkrQtukVk0lbJsNoPFlYwbzmeW9craRokkYMgHEN5WJt9FYd2Tn1D5ZnCzGkMjHPVxv8A+Kn7S0fhzyXFgTtt5sdr7G63/U4QtmNZVkm0uFPRSnNrtR93VhSz52QFTAT5m6t15tUAlLSD7qjVjVKjRNKnj1VbSVO0EZFKAq+I9MIdAHbgkYg3cF0VBvlZKaYKGiRrkHVVVgu1E4GemSpHyvmd5BlxOgQoi5SAO02KGOMhh8z8r8AsUt9jXZ4y0s0jD5qcCUj/ABN0efQWKwK14lSMWWTctnEkkkwUcTguLoQCOhOXAnWUDEeitUzQqWnxAD4iB1UNd2mYzKMbbuOjR671zHgndJGz74VbZbYnXNhbtO13DeSsTWYg+Ylzj0G4KGrrnzO2nm/0A5KMBb8GBQW+nPz53keuHuvYHDvAo4hvc0Pd1dmtDiuCtq47aPaDsO66g8igey7tqlgI3xM/0haKkWtxTVMRGTTtHljqR0DyyQEEcVBU0oGY+E6jeOfRer45gbKtmeTx8LuHI8l55W0T4HFkrbEexHEHesGXG4OzpYsqyKn0z3hOjzbmF0YjyVtJT2+HQ7uC5BTC97JfmhijJcZXDFwFE/Fto5AlWlRANzR7BBilz0t7IU16LNT9gwjfMfNk3gNT1KtoobD79koYrfor3AsJNQ/SzB8R/Lqo3J0iHUVbJcMwgmkqCf76N8Ted2m59yPZeBOYWktOoJB6jIr6tkhAaA0WaAABuAXzd20oxFW1DRp4hI6O835reoUkjmPJcmygKS6VwqC4l0Li6EEoeF1cSUFyNzidc0gF0BOAVzGcaFKwJoT2IA9/7Bu2qCnJ/wAsLU0qy/d+P6vp/wAA+pWrpwnLhAfEhcXwhlSzZeMxm129p/RU3bjtQMMpvFADpHHYiYdC7Uk23AZry7Du+GtYR4oimG8FuwT0c39FSVcZaMmnaNNieGSUz9l3odxHEIMv5dVeUfeFh+JMEU5NPIfhEvwh+7YlGXobICopixzmhzXhpttMIc2+tiRobblz8uLx2uHTwZlkVPoARfMrnhXVvR0jpTZjS48t3U7lp8M7LsZ5p7OIz2dGjrxVYY5T4MyZYw6zOYF2dfPmfKze46nk1binpmRNDIxZo+fMneVhO2nehDTB0NFaWYeXaH9lGRlbL4jyGSdgfeXTPpWPq5QyYXa+NrHFxI/aa0X8pC248cYc6c3Lmlke+GzqHZZL567xm2xCe+/ZPu0L2ns12pgxES+BtgxEBweNkkOBs4C+mR9l4/3oMtiEnNkZ+RTGJMbI3gokSWqJzVSi8ZexgTgkAuhQOR1JIJKC4rJLqSYYzqcxNTo0AfQHd0P6up/wfmVroGrI92br4fB0I9nFaLGqowU08jfiZFI4fiDCR801cKnh/ej2lNdVlgyipy+Jgv8AE7as955ktA6BY5rlHtZ558TvJ3krvulNlia10RhuK1FMbUsz47m5a0+UkDVzTkfZBElOabbs1AHpnZLvZkpvJVxNlZf44mtjkHEluTXfJU3bHvGqcQc5sbnQwZgRtyc8cZHanpp1WOvxXBYEkclIN2SNZZJ8llA6QlM2TxQB6Z3IxvM9S8f2Yja134i4lv5qo70x/WEn/Tj+hW/7l8OEeHukvczSvd0DAGAfIn1Xn/eib4hJ+CP6KQMgFxwXQuqAIbJKRwTCFAXQgFMIhxUKVkUX+yQkkklJQQT2JiexQB7r3TzbVBGODpB+8Vou18tqGpvvhkAyuSS05ABZfufjLqFpH+dK0/Ihb2opNsOY6xuOG7gmJ6IPlhsR11U9Hh75XhkbS5zjYNAuSeS9dwruqgY7+elkkF8mizBbmRmVvcC7OU1IP6PE1h3utdx6uOarRJ5p2T7qXEtkriAAQRCPNtcpDu6BbCfu/oXf8u0fgc5vyBWz2NVzYRQHn1R3Z0R0Y9vR5/Ned9r+wEtIS+C8kIubj42cnt4cwvoCWNDeHxRQHyo5p4XTLjeF732o7sYKq76ciCXM5D+bcebRoeYWRwPuhqXz2qyxkLT5nMdtGUcGZZdToooDV90EMjMNHifC6R74uPhm17/9wcfVec96jbV7+cUR9wV7zHQsp4mxQtDGMbstaNABovCO9n/iMg4RxD91WYGLskkkqgIprgnLiAGpJJIA4kkkgBKRijUjFAHuvcef6C/lUP8A9LFv5T5gfReedxjr0UvKpd/6416HUJi4QRvjsU5j7KZw0SY3NSAREbp2ylBGBe3FPsoAhkaoPDRL01oQSN2U5IpkiAIqkacyvnnvVdfEp+QYPZg/VfQ5df0Xzh3mOviVV+No/caoYGVKS6uKoCSSSQBxJJJAH//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7" name="AutoShape 6" descr="data:image/jpeg;base64,/9j/4AAQSkZJRgABAQAAAQABAAD/2wCEAAkGBxQSEhUUExQVFBQVFBUVFhQXFRQUFBUUFRUWFxQUFBQYHCggGBolHBQUITEhJSkrLi4uFx8zODMsNygtLisBCgoKDg0OFxAQFywcHxwsLCwsLCwsLCwsLCwsLCwsLCwsLCwsLCwsLCwsLCwsLCwsLCwsLCwsLCwsLCwsLCwsLP/AABEIAQ8AugMBIgACEQEDEQH/xAAcAAABBQEBAQAAAAAAAAAAAAABAAIDBAYFBwj/xABCEAABAwEEBwUECAUCBwAAAAABAAIRAwQSITEFQVFhcZHwBhMigcEHobHRFDJCUoKi4fFicpKywiMzFSQ0Q1Njc//EABkBAQEAAwEAAAAAAAAAAAAAAAABAgMEBf/EACMRAQEAAgICAgIDAQAAAAAAAAABAhEDIRIxBEFRYSIjMhP/2gAMAwEAAhEDEQA/APFEUklEFJJFAkkkUARSSQJGEkoQJBOAQQKEkUEASRSQJBFJAEkUkASRSQBBFBUBJJFQJJEJIEiklCBJIAqQyNQk7VNrpE5ycTgIznH5KelSlt4zEwdmwFQ96Gu696m10fSECcOUouZz1AZQn0rRH2cDsIP7Iijf+qd+wps0LbGQA5xDQZg55fqnUmsIjxHeB+vooHU3GGzMbFLRswLscAMI2uUXSvUw1yNqC6jgAYzwzHwKq1qWuB8Pgr5FxVUk5zYQWTAEkUEASRSQBNTkEACKARQFJJJAkHO5pyjcYPWc5osNaYU7nwBORHrlxwULIGuT80alodETh5LHSnvr5iTdxwnPiobs6k1jV2LBQAxIkdbFfRO3JuEFdRtFpAwOGzPiparQT4WyNWfqjSs51NI2DHkFhazmNQGzwC5pnrNCpWm75zG0kBdGno2qcYOOuCjZ9A1C6Lp619bFPKMv+dcu6XHYN5jmrdmpAYOcIPmFat2iXtbMROe2MJVKxM1EGFN7i+NxvZW2wlpwcCMxwVAhdK0VO7IE3mEYerTs/ZUiZyGGpZY1hnihSRISWxqBBFJA1JFBAy+hfTEJQPL0O8TCUEEneqWkGnFxMYZZncFWTwMBwM80qx0W1xk1oGwbtpJVa0Qdk7jIKOj6V90Lv2fs/fbeWu2YtmONz9M3SGOC3HZPQZrDxZdSq+i9Cs14kLeaGaGNAAgYLRycv4dfB8f7qezdl7O37E7yulS0HRw8A5BWaQV2i1at12eMitZ9GUm5MHpyRNipzNwA5Loimo30ku0kxcHSOiqdQEFoyj9V5lprRZoVSwyA6Sxw27F65aGQuLp7Rza9JwIxHibtBGxMMtVhy4Szp43baJ147+tap0hErVW2xeEuIgjMjZtjXnjxWZrgA4Ty/VdeLzMujKhkk7TKaQiUltajUoRSQNSRKCCsmlEoIEkkkqoFOaUxEIO12eAvOJH2SBzHXNa/RlfwkLCWGrdPlHXMrTaJtMxwXPzenT8a9uzYGw+N61VibGSztnbrWisAN2SuTJ6OHTtWV8ro2dy5NndHmutZ2YJGdTtqIl6ha3FPuq9sdRXtDVTjHcuhUaqFUxmsS9vMtNPuVHjUKj2+USFjLW7xYcFpu1loivUbtc4+ct9JWVe4kyu7D1Hk8vumpIoLa0kkkkgCCcmoKpQSSVUkkkkARCan0xJQSUc137C66AVw7O3FazQViFUQtHLXRwTtcsumg2ABeK0Nj0xVe3wUXHbgYWSt2hqlF5unZiBOB2Sr9LQVpeWXKz3DCRfewZ4gtkYcFp8ca6plnPpqGdpgCG1mGm7acPiu9o3SYfg10rhWrswzu2Na4khkVC8khzoxcJmNeYPkqXYhlys5hJIH1eE4LXljpvwzv221otBaSfNcmvp2sTFJojaQfcu5b7OHgNynXmsZp3QtV4cGVHNcIgNddw1wZiclMZWWV69O1Tq2kiXHywR+mvcYe2N6zGi9DWtjCX13tfIutvF7YjEkEnPitHYLJUj/AFDLhrAiVlnNNeO68z7bUz9Kd/V5Fo+RWceIw581vO3FkmuCM+7LiQJ+oHzMaslgSuri9PN55rKgkigtrSSKCSBFNTkEFMhJOITUCSSSVDVYsNK9Ua3aYVdSWd0OB3qX0yntNVYWuO50clpezFtuPx2/FcjSDMGngPJPsBg+QWjL+WLownjm9WoNbaGCcxMHrgr9hsbmkaxyWT7NW3ANW7sFSQFyWXb0sZubVtMuuUyBmRjwWY0QYrtLfNdPtfpNjYpA+Jxgn7o+a52hWsZVABHixGM461lro123d/JSVLEHYjkmVg0Nb4gSVJZqwy8pV9Mtb9IPom2eaFRt1Xqrly7Y+cFjkeLAdsKVR30io3BtKiGuP/0qBpA8iV52vSO3VY0rGQ0/9RXaH/y02kgDzaF5uuzh/wAvJ+T/ALBJFBbXOSSSSBFBFCEFYpiemlAEkklQCgnFNRV42+826RjhjwV7Rn1+K4gXZ0O7xgcFqzkk6buPK3KbafQ3hfG/DzW9sNaGTlh79yx9np3ajZyc3A7xAWlttncKbHAYAFxjbqXJfb1cbrFztNaHbX8WN6dsGTvXAs/ZG0MqX6Lw2MYJwPkNa6Fi7QEOcKjHtxwFwkc8loLHpxn/AIqpEZ3CVnNxj4+dS2TRjqtMNrvvTqEjkJWgo0WNpimMgIBJkztlcpumKLZN2oJj7DhB9EKmmmRLbxE4kNcQOJiApY2asdbvCBBVd2sqWk+82VHWdDT1qWC29PNvaLpJjqdGg0y9r3VHx9nMNB3+KVh1e07Wv2ms4a6juQN0fBUV3YTU08Tly8srSSSQJWTWSSUpIEgiheQVgg5FJyBiSSSBJqcmqqLRir1meWODtiudnbGC+XZQW/1CFJarA5jnMdmMt+/gfVYZ1nhGpsdsFQM3LcfTB3AbrXkejLSW4LT6N0zLYJxBXLlg9Hj5d+2gbQL12KFmc0CGt3kLk2K1Bd+xm9iSsO3TjfuVPZqbiPE1vHCVYbTAEavcnNywyUdWqrdlpr4a2Bksv2u00LPRcZ8REMG1xy+fkunb7e1s4rxztJpw2qqXY3BgwbvvHeVlx4eV/UcvNzeGP7rnGptTTUUSS7HlnkpJgKcCgSBeg5yagf3iN5RIIHJFJIoGJJ9Ok45A9b1YFgdEmB71VVQJVv6JdEuzXesmi20hJEu1n0TbdZwWyBioLPZ2kLrnfdAJC2lXs/TtlEFhDKzB4Zxa4fcdrG46lidAVLpO8Fp3g9A+S2+irSaBB1QME1LGWN0wto0eWvIIuvBhzTtHqh3cYjDrWvXNM9mmW+mK1GG1wMj9V4H2SdR2Fed2rRzmuLHMc14MFpEEEbQubOXC9u3jmOc6TaLt0AAnL3haSzabYG4uHqsc3RtXUwkb8FZpdnrQf+zI23wFhuVvnlj02FHTtOMHjnkm19Jl4inj/FqHzXF0V2dN7xtDY4n4rU0LCGwAp0lytZ/StF1OyV6hl1Tun4xlLTkNUZryFfRBeGVaQIkVH3CDkQWOvDkI814z267NusFrfSx7p0vouxg0ycBO1uR8tq6OL04vkzuM8kkktrmBBzkSVGgcCkmpyBJJIILrLFtPJWmWQDUrYo4KUMxCqoW0lPSpSWjaRyGPoi5qt2KlJvboHzQXZwj0zVKvTwKuEqKs0TPXUoKNjpQeoWs0fV7ym3a3wnhqPWxZ2mzGdXWJXW0BaB3wb98YcRiPXmqrYdj9KGnUdTccJwWz0tYKVdt8lrHgQHnX/CdvovNrZSLLQy7m+60cSYC9Nr0GsaBndF0db80smU1WWNuN3GMt1ndSdD2kbDm0jaDkQprFUGS1+j6zarCx4a9t0nLEaoO/5LOaU0MKVWWGAcRsI+YXHycXj3PT0eHmnJ1eqDmjOE2gySpm0CRiVPRpQtbZY4ela0Wyxs2vqO/ppmPirXtJ7O/TrE64JrUAatPaYHjZ5gcwFxNN1z/xOybG3wfxNPyXoOj6+s5DMnLfx1LdxVz8+PXb5RSWu9onZ36NbqrWf7dQ99S2FlSSQ07nBwjcFk3NIzXQ85G4pqJQQJOCaiEUUEUERrC3BEjHrYnnJEjHkqqKrqEgSYnUPNdNjboj5LnVmTmJGsZjzCYy+z6hkZ3HHD8LsxwOCDq9dFNqR1rUNK1Xmg3S04iHASN8/JFrdZz29ZKhrsfl896ksVS69pGbSCPIzCY8INGtB6bZrJ3ttshGIkVPJrS8fALc16Rg64Wa9mdMVWNqnE0mmn5nEflwWyeIfuKrKOXZ2R9UAcCFHpqneay8IIJ2ZQP0Vu2WGPE3l8lSLS4QTMYj1Cw5JvCxt4bJnK5tNkJ1U3WyVabTVDSxwjeB6rz3qMlUpX7dTcdRJ4eF36LcaNpyxx/iA5CT8RyXG0PYQe8qxjN1vPE/Ac1oNFP8AbGOLuMuj/Ec108GPbl+Tl1qPM/bTTF6yD7Vyvxi/Tu++8vNWw/B2a3vtRtXe25zfs0WtpN4jxP/ADOI8lhq1E7II966Mo85RtGjyMW47lSc0jPBdulUnB2aNSgHDEKDhIhWbTYy3LJV4QJBFBEbN5wQd17k16eqoZmBqOKmFIcfhxVaibr3Nxg+MeeDhzx/ErYOCoUxj+6CYTvUjTh7v1QIiQoqecFPdgePWKjcNiK9P9j2kIqVaJP12B4H8TDjzDvyr02005EjUvB+xGkO5tdCpqvhrjP2XeB3uM+S9+VIhpOBVe12AfWbgp3Mh24p30iGgxIJjPUDBPNFcOtTg8R+64emzDZ2GfctTpijABGoxz/ZZfS/iNOn9+o0H+UGXe4FcPLjrKx6fBl5YS10bLYyygxseKLzuJxPxR0UIe0HVLfwk3h8CuzZ3AhVNJ0Wta6plGxdWOOtOLPPe9vAtKVzVfUqH7dV7/6nk+q576cjerbRgRlgMNYwGBCrxErNzuVbKJGPvCdRdtXQtNK8FQWNBK59qpAHcV0CVWtTJE7EHOdTUSsOQhEah2akvfBQjPn8FJ+iqo7bhDvu4/hydyGPkFaa7rcoXmUyxGAW624cW/Z93wQXI6CQ+O/qEplBUFx6361C4qUHao6gRU9gqEGAf31L6L0Hbe+s9KprfTaT/NEO94K+bqTsV7P7LdI95ZTTnGk/D+V/iHvvpBtqgkcFHTotmY1zmYnbCkBScIIKoh0syabt0HkQsNaqk2mn/DeP5Y/yW+tgmm/+V3wXm9ndftX4T/cPQLm5p/KO/wCLf68v029iZIA3SfPUp7fRDqbgdhT7DShk6zj8k60CWngV0xw29vnbSwivUGxx6+CoV2YyNmK7fbCy93anbzPp6LkuOXA8FEqm9wgKnXpQSVdrU92ChOGqR7woimxyBTqtO6dya5Qc6uyCQogrtsZInYqSiNK059a0+fj6KFhTwVkqQkKOqbrg7b4Tsx+qTwPxT2lKo0OBG3BBabs6/RHd11gqtmfLYObfCeO3181ZOPpqVBTag19b0get6JKCBufXWa9B9lekblp7snCs0t/G0XmnkHDzXnrmwcV1ND240a1OoPsPa/8ApIPXFB9GAqSJCgp1A4AjEEAg7jiFNROpZKcMR7l512RspfaapOTS1vIEn4r0VuErKdgbLDK1Q/ar1o/C8s/wPNa88d5Yt3Hn44Zz86akqNyc5NK2NLxv2o2e7Wads+6P1WNJyXoftep/7Z/iPwPqvOWmViUqjcFXOBVklRWhutEVqzJEa8x+ioFdJmpVrbT181KKdQ4FQdwFLUOBSUF9jlM0qqwqZhlUTgpzXKG8nscgEw8H72B4jEe6R5BWmnUq1RkiMth2HMFS2d94A5bdxyI5qiUZoh3WSEda0gZ6CBtVuAKdZne5CVHTwPUqD3vsFb++sNI/aYDSdxZgPy3T5rRMdivNfZBaz/zFI5f6dQDebzXfBnJejys4LFodDSdyodm7Pcs7BrN5x4vJd6qbSL/9PjhzVqi0NaAMgAOSL9IiUCUHFCUR517Wqc0gdhafzBeV0SvWval/sO3AnkHH0XklH1WN9rUj8uuabrRcU0ugoiMUthQr0sNylbmufpDSIktaZO1Bz7SIkFM70JjjOJUcrFHUplTMOKqU3KZjlRODinsKgDlIxyKsDr9k2mbriNTsRxEA+h8ig04IVRIkZgyOM5eiC4HIKOnUBAOogHn0E8qhfumVCiXIOyQbj2WW27bA2cKlJ7PNsPHuaea9hBXgPY61d3bLO7/2tb5P8B/uXvNPErKAaRqY026y4YeWZVuyDwicN2xcl5vWlu6f7T6wuyCggdmhKVbNMvKjD+0bGkRuP9r15DZTIHP3fqvXO3n1fP8AwK8gsX1RwCw+1vpMSlEyUDq6xQBxRENqq3GFyz1PInd6rq6adFPi6FzaLfeFjQ1yjSnAddZJkoj/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8" name="AutoShape 8" descr="data:image/jpeg;base64,/9j/4AAQSkZJRgABAQAAAQABAAD/2wCEAAkGBxQSEhUUExQVFBQVFBUVFhQXFRQUFBUUFRUWFxQUFBQYHCggGBolHBQUITEhJSkrLi4uFx8zODMsNygtLisBCgoKDg0OFxAQFywcHxwsLCwsLCwsLCwsLCwsLCwsLCwsLCwsLCwsLCwsLCwsLCwsLCwsLCwsLCwsLCwsLCwsLP/AABEIAQ8AugMBIgACEQEDEQH/xAAcAAABBQEBAQAAAAAAAAAAAAABAAIDBAYFBwj/xABCEAABAwEEBwUECAUCBwAAAAABAAIRAwQSITEFQVFhcZHwBhMigcEHobHRFDJCUoKi4fFicpKywiMzFSQ0Q1Njc//EABkBAQEAAwEAAAAAAAAAAAAAAAABAgMEBf/EACMRAQEAAgICAgIDAQAAAAAAAAABAhEDIRIxBEFRYSIjMhP/2gAMAwEAAhEDEQA/APFEUklEFJJFAkkkUARSSQJGEkoQJBOAQQKEkUEASRSQJBFJAEkUkASRSQBBFBUBJJFQJJEJIEiklCBJIAqQyNQk7VNrpE5ycTgIznH5KelSlt4zEwdmwFQ96Gu696m10fSECcOUouZz1AZQn0rRH2cDsIP7Iijf+qd+wps0LbGQA5xDQZg55fqnUmsIjxHeB+vooHU3GGzMbFLRswLscAMI2uUXSvUw1yNqC6jgAYzwzHwKq1qWuB8Pgr5FxVUk5zYQWTAEkUEASRSQBNTkEACKARQFJJJAkHO5pyjcYPWc5osNaYU7nwBORHrlxwULIGuT80alodETh5LHSnvr5iTdxwnPiobs6k1jV2LBQAxIkdbFfRO3JuEFdRtFpAwOGzPiparQT4WyNWfqjSs51NI2DHkFhazmNQGzwC5pnrNCpWm75zG0kBdGno2qcYOOuCjZ9A1C6Lp619bFPKMv+dcu6XHYN5jmrdmpAYOcIPmFat2iXtbMROe2MJVKxM1EGFN7i+NxvZW2wlpwcCMxwVAhdK0VO7IE3mEYerTs/ZUiZyGGpZY1hnihSRISWxqBBFJA1JFBAy+hfTEJQPL0O8TCUEEneqWkGnFxMYZZncFWTwMBwM80qx0W1xk1oGwbtpJVa0Qdk7jIKOj6V90Lv2fs/fbeWu2YtmONz9M3SGOC3HZPQZrDxZdSq+i9Cs14kLeaGaGNAAgYLRycv4dfB8f7qezdl7O37E7yulS0HRw8A5BWaQV2i1at12eMitZ9GUm5MHpyRNipzNwA5Loimo30ku0kxcHSOiqdQEFoyj9V5lprRZoVSwyA6Sxw27F65aGQuLp7Rza9JwIxHibtBGxMMtVhy4Szp43baJ147+tap0hErVW2xeEuIgjMjZtjXnjxWZrgA4Ty/VdeLzMujKhkk7TKaQiUltajUoRSQNSRKCCsmlEoIEkkkqoFOaUxEIO12eAvOJH2SBzHXNa/RlfwkLCWGrdPlHXMrTaJtMxwXPzenT8a9uzYGw+N61VibGSztnbrWisAN2SuTJ6OHTtWV8ro2dy5NndHmutZ2YJGdTtqIl6ha3FPuq9sdRXtDVTjHcuhUaqFUxmsS9vMtNPuVHjUKj2+USFjLW7xYcFpu1loivUbtc4+ct9JWVe4kyu7D1Hk8vumpIoLa0kkkkgCCcmoKpQSSVUkkkkARCan0xJQSUc137C66AVw7O3FazQViFUQtHLXRwTtcsumg2ABeK0Nj0xVe3wUXHbgYWSt2hqlF5unZiBOB2Sr9LQVpeWXKz3DCRfewZ4gtkYcFp8ca6plnPpqGdpgCG1mGm7acPiu9o3SYfg10rhWrswzu2Na4khkVC8khzoxcJmNeYPkqXYhlys5hJIH1eE4LXljpvwzv221otBaSfNcmvp2sTFJojaQfcu5b7OHgNynXmsZp3QtV4cGVHNcIgNddw1wZiclMZWWV69O1Tq2kiXHywR+mvcYe2N6zGi9DWtjCX13tfIutvF7YjEkEnPitHYLJUj/AFDLhrAiVlnNNeO68z7bUz9Kd/V5Fo+RWceIw581vO3FkmuCM+7LiQJ+oHzMaslgSuri9PN55rKgkigtrSSKCSBFNTkEFMhJOITUCSSSVDVYsNK9Ua3aYVdSWd0OB3qX0yntNVYWuO50clpezFtuPx2/FcjSDMGngPJPsBg+QWjL+WLownjm9WoNbaGCcxMHrgr9hsbmkaxyWT7NW3ANW7sFSQFyWXb0sZubVtMuuUyBmRjwWY0QYrtLfNdPtfpNjYpA+Jxgn7o+a52hWsZVABHixGM461lro123d/JSVLEHYjkmVg0Nb4gSVJZqwy8pV9Mtb9IPom2eaFRt1Xqrly7Y+cFjkeLAdsKVR30io3BtKiGuP/0qBpA8iV52vSO3VY0rGQ0/9RXaH/y02kgDzaF5uuzh/wAvJ+T/ALBJFBbXOSSSSBFBFCEFYpiemlAEkklQCgnFNRV42+826RjhjwV7Rn1+K4gXZ0O7xgcFqzkk6buPK3KbafQ3hfG/DzW9sNaGTlh79yx9np3ajZyc3A7xAWlttncKbHAYAFxjbqXJfb1cbrFztNaHbX8WN6dsGTvXAs/ZG0MqX6Lw2MYJwPkNa6Fi7QEOcKjHtxwFwkc8loLHpxn/AIqpEZ3CVnNxj4+dS2TRjqtMNrvvTqEjkJWgo0WNpimMgIBJkztlcpumKLZN2oJj7DhB9EKmmmRLbxE4kNcQOJiApY2asdbvCBBVd2sqWk+82VHWdDT1qWC29PNvaLpJjqdGg0y9r3VHx9nMNB3+KVh1e07Wv2ms4a6juQN0fBUV3YTU08Tly8srSSSQJWTWSSUpIEgiheQVgg5FJyBiSSSBJqcmqqLRir1meWODtiudnbGC+XZQW/1CFJarA5jnMdmMt+/gfVYZ1nhGpsdsFQM3LcfTB3AbrXkejLSW4LT6N0zLYJxBXLlg9Hj5d+2gbQL12KFmc0CGt3kLk2K1Bd+xm9iSsO3TjfuVPZqbiPE1vHCVYbTAEavcnNywyUdWqrdlpr4a2Bksv2u00LPRcZ8REMG1xy+fkunb7e1s4rxztJpw2qqXY3BgwbvvHeVlx4eV/UcvNzeGP7rnGptTTUUSS7HlnkpJgKcCgSBeg5yagf3iN5RIIHJFJIoGJJ9Ok45A9b1YFgdEmB71VVQJVv6JdEuzXesmi20hJEu1n0TbdZwWyBioLPZ2kLrnfdAJC2lXs/TtlEFhDKzB4Zxa4fcdrG46lidAVLpO8Fp3g9A+S2+irSaBB1QME1LGWN0wto0eWvIIuvBhzTtHqh3cYjDrWvXNM9mmW+mK1GG1wMj9V4H2SdR2Fed2rRzmuLHMc14MFpEEEbQubOXC9u3jmOc6TaLt0AAnL3haSzabYG4uHqsc3RtXUwkb8FZpdnrQf+zI23wFhuVvnlj02FHTtOMHjnkm19Jl4inj/FqHzXF0V2dN7xtDY4n4rU0LCGwAp0lytZ/StF1OyV6hl1Tun4xlLTkNUZryFfRBeGVaQIkVH3CDkQWOvDkI814z267NusFrfSx7p0vouxg0ycBO1uR8tq6OL04vkzuM8kkktrmBBzkSVGgcCkmpyBJJIILrLFtPJWmWQDUrYo4KUMxCqoW0lPSpSWjaRyGPoi5qt2KlJvboHzQXZwj0zVKvTwKuEqKs0TPXUoKNjpQeoWs0fV7ym3a3wnhqPWxZ2mzGdXWJXW0BaB3wb98YcRiPXmqrYdj9KGnUdTccJwWz0tYKVdt8lrHgQHnX/CdvovNrZSLLQy7m+60cSYC9Nr0GsaBndF0db80smU1WWNuN3GMt1ndSdD2kbDm0jaDkQprFUGS1+j6zarCx4a9t0nLEaoO/5LOaU0MKVWWGAcRsI+YXHycXj3PT0eHmnJ1eqDmjOE2gySpm0CRiVPRpQtbZY4ela0Wyxs2vqO/ppmPirXtJ7O/TrE64JrUAatPaYHjZ5gcwFxNN1z/xOybG3wfxNPyXoOj6+s5DMnLfx1LdxVz8+PXb5RSWu9onZ36NbqrWf7dQ99S2FlSSQ07nBwjcFk3NIzXQ85G4pqJQQJOCaiEUUEUERrC3BEjHrYnnJEjHkqqKrqEgSYnUPNdNjboj5LnVmTmJGsZjzCYy+z6hkZ3HHD8LsxwOCDq9dFNqR1rUNK1Xmg3S04iHASN8/JFrdZz29ZKhrsfl896ksVS69pGbSCPIzCY8INGtB6bZrJ3ttshGIkVPJrS8fALc16Rg64Wa9mdMVWNqnE0mmn5nEflwWyeIfuKrKOXZ2R9UAcCFHpqneay8IIJ2ZQP0Vu2WGPE3l8lSLS4QTMYj1Cw5JvCxt4bJnK5tNkJ1U3WyVabTVDSxwjeB6rz3qMlUpX7dTcdRJ4eF36LcaNpyxx/iA5CT8RyXG0PYQe8qxjN1vPE/Ac1oNFP8AbGOLuMuj/Ec108GPbl+Tl1qPM/bTTF6yD7Vyvxi/Tu++8vNWw/B2a3vtRtXe25zfs0WtpN4jxP/ADOI8lhq1E7II966Mo85RtGjyMW47lSc0jPBdulUnB2aNSgHDEKDhIhWbTYy3LJV4QJBFBEbN5wQd17k16eqoZmBqOKmFIcfhxVaibr3Nxg+MeeDhzx/ErYOCoUxj+6CYTvUjTh7v1QIiQoqecFPdgePWKjcNiK9P9j2kIqVaJP12B4H8TDjzDvyr02005EjUvB+xGkO5tdCpqvhrjP2XeB3uM+S9+VIhpOBVe12AfWbgp3Mh24p30iGgxIJjPUDBPNFcOtTg8R+64emzDZ2GfctTpijABGoxz/ZZfS/iNOn9+o0H+UGXe4FcPLjrKx6fBl5YS10bLYyygxseKLzuJxPxR0UIe0HVLfwk3h8CuzZ3AhVNJ0Wta6plGxdWOOtOLPPe9vAtKVzVfUqH7dV7/6nk+q576cjerbRgRlgMNYwGBCrxErNzuVbKJGPvCdRdtXQtNK8FQWNBK59qpAHcV0CVWtTJE7EHOdTUSsOQhEah2akvfBQjPn8FJ+iqo7bhDvu4/hydyGPkFaa7rcoXmUyxGAW624cW/Z93wQXI6CQ+O/qEplBUFx6361C4qUHao6gRU9gqEGAf31L6L0Hbe+s9KprfTaT/NEO94K+bqTsV7P7LdI95ZTTnGk/D+V/iHvvpBtqgkcFHTotmY1zmYnbCkBScIIKoh0syabt0HkQsNaqk2mn/DeP5Y/yW+tgmm/+V3wXm9ndftX4T/cPQLm5p/KO/wCLf68v029iZIA3SfPUp7fRDqbgdhT7DShk6zj8k60CWngV0xw29vnbSwivUGxx6+CoV2YyNmK7fbCy93anbzPp6LkuOXA8FEqm9wgKnXpQSVdrU92ChOGqR7woimxyBTqtO6dya5Qc6uyCQogrtsZInYqSiNK059a0+fj6KFhTwVkqQkKOqbrg7b4Tsx+qTwPxT2lKo0OBG3BBabs6/RHd11gqtmfLYObfCeO3181ZOPpqVBTag19b0get6JKCBufXWa9B9lekblp7snCs0t/G0XmnkHDzXnrmwcV1ND240a1OoPsPa/8ApIPXFB9GAqSJCgp1A4AjEEAg7jiFNROpZKcMR7l512RspfaapOTS1vIEn4r0VuErKdgbLDK1Q/ar1o/C8s/wPNa88d5Yt3Hn44Zz86akqNyc5NK2NLxv2o2e7Wads+6P1WNJyXoftep/7Z/iPwPqvOWmViUqjcFXOBVklRWhutEVqzJEa8x+ioFdJmpVrbT181KKdQ4FQdwFLUOBSUF9jlM0qqwqZhlUTgpzXKG8nscgEw8H72B4jEe6R5BWmnUq1RkiMth2HMFS2d94A5bdxyI5qiUZoh3WSEda0gZ6CBtVuAKdZne5CVHTwPUqD3vsFb++sNI/aYDSdxZgPy3T5rRMdivNfZBaz/zFI5f6dQDebzXfBnJejys4LFodDSdyodm7Pcs7BrN5x4vJd6qbSL/9PjhzVqi0NaAMgAOSL9IiUCUHFCUR517Wqc0gdhafzBeV0SvWval/sO3AnkHH0XklH1WN9rUj8uuabrRcU0ugoiMUthQr0sNylbmufpDSIktaZO1Bz7SIkFM70JjjOJUcrFHUplTMOKqU3KZjlRODinsKgDlIxyKsDr9k2mbriNTsRxEA+h8ig04IVRIkZgyOM5eiC4HIKOnUBAOogHn0E8qhfumVCiXIOyQbj2WW27bA2cKlJ7PNsPHuaea9hBXgPY61d3bLO7/2tb5P8B/uXvNPErKAaRqY026y4YeWZVuyDwicN2xcl5vWlu6f7T6wuyCggdmhKVbNMvKjD+0bGkRuP9r15DZTIHP3fqvXO3n1fP8AwK8gsX1RwCw+1vpMSlEyUDq6xQBxRENqq3GFyz1PInd6rq6adFPi6FzaLfeFjQ1yjSnAddZJkoj/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9" name="AutoShape 10" descr="data:image/jpeg;base64,/9j/4AAQSkZJRgABAQAAAQABAAD/2wCEAAkGBxQSEhUUExQVFBQVFBUVFhQXFRQUFBUUFRUWFxQUFBQYHCggGBolHBQUITEhJSkrLi4uFx8zODMsNygtLisBCgoKDg0OFxAQFywcHxwsLCwsLCwsLCwsLCwsLCwsLCwsLCwsLCwsLCwsLCwsLCwsLCwsLCwsLCwsLCwsLCwsLP/AABEIAQ8AugMBIgACEQEDEQH/xAAcAAABBQEBAQAAAAAAAAAAAAABAAIDBAYFBwj/xABCEAABAwEEBwUECAUCBwAAAAABAAIRAwQSITEFQVFhcZHwBhMigcEHobHRFDJCUoKi4fFicpKywiMzFSQ0Q1Njc//EABkBAQEAAwEAAAAAAAAAAAAAAAABAgMEBf/EACMRAQEAAgICAgIDAQAAAAAAAAABAhEDIRIxBEFRYSIjMhP/2gAMAwEAAhEDEQA/APFEUklEFJJFAkkkUARSSQJGEkoQJBOAQQKEkUEASRSQJBFJAEkUkASRSQBBFBUBJJFQJJEJIEiklCBJIAqQyNQk7VNrpE5ycTgIznH5KelSlt4zEwdmwFQ96Gu696m10fSECcOUouZz1AZQn0rRH2cDsIP7Iijf+qd+wps0LbGQA5xDQZg55fqnUmsIjxHeB+vooHU3GGzMbFLRswLscAMI2uUXSvUw1yNqC6jgAYzwzHwKq1qWuB8Pgr5FxVUk5zYQWTAEkUEASRSQBNTkEACKARQFJJJAkHO5pyjcYPWc5osNaYU7nwBORHrlxwULIGuT80alodETh5LHSnvr5iTdxwnPiobs6k1jV2LBQAxIkdbFfRO3JuEFdRtFpAwOGzPiparQT4WyNWfqjSs51NI2DHkFhazmNQGzwC5pnrNCpWm75zG0kBdGno2qcYOOuCjZ9A1C6Lp619bFPKMv+dcu6XHYN5jmrdmpAYOcIPmFat2iXtbMROe2MJVKxM1EGFN7i+NxvZW2wlpwcCMxwVAhdK0VO7IE3mEYerTs/ZUiZyGGpZY1hnihSRISWxqBBFJA1JFBAy+hfTEJQPL0O8TCUEEneqWkGnFxMYZZncFWTwMBwM80qx0W1xk1oGwbtpJVa0Qdk7jIKOj6V90Lv2fs/fbeWu2YtmONz9M3SGOC3HZPQZrDxZdSq+i9Cs14kLeaGaGNAAgYLRycv4dfB8f7qezdl7O37E7yulS0HRw8A5BWaQV2i1at12eMitZ9GUm5MHpyRNipzNwA5Loimo30ku0kxcHSOiqdQEFoyj9V5lprRZoVSwyA6Sxw27F65aGQuLp7Rza9JwIxHibtBGxMMtVhy4Szp43baJ147+tap0hErVW2xeEuIgjMjZtjXnjxWZrgA4Ty/VdeLzMujKhkk7TKaQiUltajUoRSQNSRKCCsmlEoIEkkkqoFOaUxEIO12eAvOJH2SBzHXNa/RlfwkLCWGrdPlHXMrTaJtMxwXPzenT8a9uzYGw+N61VibGSztnbrWisAN2SuTJ6OHTtWV8ro2dy5NndHmutZ2YJGdTtqIl6ha3FPuq9sdRXtDVTjHcuhUaqFUxmsS9vMtNPuVHjUKj2+USFjLW7xYcFpu1loivUbtc4+ct9JWVe4kyu7D1Hk8vumpIoLa0kkkkgCCcmoKpQSSVUkkkkARCan0xJQSUc137C66AVw7O3FazQViFUQtHLXRwTtcsumg2ABeK0Nj0xVe3wUXHbgYWSt2hqlF5unZiBOB2Sr9LQVpeWXKz3DCRfewZ4gtkYcFp8ca6plnPpqGdpgCG1mGm7acPiu9o3SYfg10rhWrswzu2Na4khkVC8khzoxcJmNeYPkqXYhlys5hJIH1eE4LXljpvwzv221otBaSfNcmvp2sTFJojaQfcu5b7OHgNynXmsZp3QtV4cGVHNcIgNddw1wZiclMZWWV69O1Tq2kiXHywR+mvcYe2N6zGi9DWtjCX13tfIutvF7YjEkEnPitHYLJUj/AFDLhrAiVlnNNeO68z7bUz9Kd/V5Fo+RWceIw581vO3FkmuCM+7LiQJ+oHzMaslgSuri9PN55rKgkigtrSSKCSBFNTkEFMhJOITUCSSSVDVYsNK9Ua3aYVdSWd0OB3qX0yntNVYWuO50clpezFtuPx2/FcjSDMGngPJPsBg+QWjL+WLownjm9WoNbaGCcxMHrgr9hsbmkaxyWT7NW3ANW7sFSQFyWXb0sZubVtMuuUyBmRjwWY0QYrtLfNdPtfpNjYpA+Jxgn7o+a52hWsZVABHixGM461lro123d/JSVLEHYjkmVg0Nb4gSVJZqwy8pV9Mtb9IPom2eaFRt1Xqrly7Y+cFjkeLAdsKVR30io3BtKiGuP/0qBpA8iV52vSO3VY0rGQ0/9RXaH/y02kgDzaF5uuzh/wAvJ+T/ALBJFBbXOSSSSBFBFCEFYpiemlAEkklQCgnFNRV42+826RjhjwV7Rn1+K4gXZ0O7xgcFqzkk6buPK3KbafQ3hfG/DzW9sNaGTlh79yx9np3ajZyc3A7xAWlttncKbHAYAFxjbqXJfb1cbrFztNaHbX8WN6dsGTvXAs/ZG0MqX6Lw2MYJwPkNa6Fi7QEOcKjHtxwFwkc8loLHpxn/AIqpEZ3CVnNxj4+dS2TRjqtMNrvvTqEjkJWgo0WNpimMgIBJkztlcpumKLZN2oJj7DhB9EKmmmRLbxE4kNcQOJiApY2asdbvCBBVd2sqWk+82VHWdDT1qWC29PNvaLpJjqdGg0y9r3VHx9nMNB3+KVh1e07Wv2ms4a6juQN0fBUV3YTU08Tly8srSSSQJWTWSSUpIEgiheQVgg5FJyBiSSSBJqcmqqLRir1meWODtiudnbGC+XZQW/1CFJarA5jnMdmMt+/gfVYZ1nhGpsdsFQM3LcfTB3AbrXkejLSW4LT6N0zLYJxBXLlg9Hj5d+2gbQL12KFmc0CGt3kLk2K1Bd+xm9iSsO3TjfuVPZqbiPE1vHCVYbTAEavcnNywyUdWqrdlpr4a2Bksv2u00LPRcZ8REMG1xy+fkunb7e1s4rxztJpw2qqXY3BgwbvvHeVlx4eV/UcvNzeGP7rnGptTTUUSS7HlnkpJgKcCgSBeg5yagf3iN5RIIHJFJIoGJJ9Ok45A9b1YFgdEmB71VVQJVv6JdEuzXesmi20hJEu1n0TbdZwWyBioLPZ2kLrnfdAJC2lXs/TtlEFhDKzB4Zxa4fcdrG46lidAVLpO8Fp3g9A+S2+irSaBB1QME1LGWN0wto0eWvIIuvBhzTtHqh3cYjDrWvXNM9mmW+mK1GG1wMj9V4H2SdR2Fed2rRzmuLHMc14MFpEEEbQubOXC9u3jmOc6TaLt0AAnL3haSzabYG4uHqsc3RtXUwkb8FZpdnrQf+zI23wFhuVvnlj02FHTtOMHjnkm19Jl4inj/FqHzXF0V2dN7xtDY4n4rU0LCGwAp0lytZ/StF1OyV6hl1Tun4xlLTkNUZryFfRBeGVaQIkVH3CDkQWOvDkI814z267NusFrfSx7p0vouxg0ycBO1uR8tq6OL04vkzuM8kkktrmBBzkSVGgcCkmpyBJJIILrLFtPJWmWQDUrYo4KUMxCqoW0lPSpSWjaRyGPoi5qt2KlJvboHzQXZwj0zVKvTwKuEqKs0TPXUoKNjpQeoWs0fV7ym3a3wnhqPWxZ2mzGdXWJXW0BaB3wb98YcRiPXmqrYdj9KGnUdTccJwWz0tYKVdt8lrHgQHnX/CdvovNrZSLLQy7m+60cSYC9Nr0GsaBndF0db80smU1WWNuN3GMt1ndSdD2kbDm0jaDkQprFUGS1+j6zarCx4a9t0nLEaoO/5LOaU0MKVWWGAcRsI+YXHycXj3PT0eHmnJ1eqDmjOE2gySpm0CRiVPRpQtbZY4ela0Wyxs2vqO/ppmPirXtJ7O/TrE64JrUAatPaYHjZ5gcwFxNN1z/xOybG3wfxNPyXoOj6+s5DMnLfx1LdxVz8+PXb5RSWu9onZ36NbqrWf7dQ99S2FlSSQ07nBwjcFk3NIzXQ85G4pqJQQJOCaiEUUEUERrC3BEjHrYnnJEjHkqqKrqEgSYnUPNdNjboj5LnVmTmJGsZjzCYy+z6hkZ3HHD8LsxwOCDq9dFNqR1rUNK1Xmg3S04iHASN8/JFrdZz29ZKhrsfl896ksVS69pGbSCPIzCY8INGtB6bZrJ3ttshGIkVPJrS8fALc16Rg64Wa9mdMVWNqnE0mmn5nEflwWyeIfuKrKOXZ2R9UAcCFHpqneay8IIJ2ZQP0Vu2WGPE3l8lSLS4QTMYj1Cw5JvCxt4bJnK5tNkJ1U3WyVabTVDSxwjeB6rz3qMlUpX7dTcdRJ4eF36LcaNpyxx/iA5CT8RyXG0PYQe8qxjN1vPE/Ac1oNFP8AbGOLuMuj/Ec108GPbl+Tl1qPM/bTTF6yD7Vyvxi/Tu++8vNWw/B2a3vtRtXe25zfs0WtpN4jxP/ADOI8lhq1E7II966Mo85RtGjyMW47lSc0jPBdulUnB2aNSgHDEKDhIhWbTYy3LJV4QJBFBEbN5wQd17k16eqoZmBqOKmFIcfhxVaibr3Nxg+MeeDhzx/ErYOCoUxj+6CYTvUjTh7v1QIiQoqecFPdgePWKjcNiK9P9j2kIqVaJP12B4H8TDjzDvyr02005EjUvB+xGkO5tdCpqvhrjP2XeB3uM+S9+VIhpOBVe12AfWbgp3Mh24p30iGgxIJjPUDBPNFcOtTg8R+64emzDZ2GfctTpijABGoxz/ZZfS/iNOn9+o0H+UGXe4FcPLjrKx6fBl5YS10bLYyygxseKLzuJxPxR0UIe0HVLfwk3h8CuzZ3AhVNJ0Wta6plGxdWOOtOLPPe9vAtKVzVfUqH7dV7/6nk+q576cjerbRgRlgMNYwGBCrxErNzuVbKJGPvCdRdtXQtNK8FQWNBK59qpAHcV0CVWtTJE7EHOdTUSsOQhEah2akvfBQjPn8FJ+iqo7bhDvu4/hydyGPkFaa7rcoXmUyxGAW624cW/Z93wQXI6CQ+O/qEplBUFx6361C4qUHao6gRU9gqEGAf31L6L0Hbe+s9KprfTaT/NEO94K+bqTsV7P7LdI95ZTTnGk/D+V/iHvvpBtqgkcFHTotmY1zmYnbCkBScIIKoh0syabt0HkQsNaqk2mn/DeP5Y/yW+tgmm/+V3wXm9ndftX4T/cPQLm5p/KO/wCLf68v029iZIA3SfPUp7fRDqbgdhT7DShk6zj8k60CWngV0xw29vnbSwivUGxx6+CoV2YyNmK7fbCy93anbzPp6LkuOXA8FEqm9wgKnXpQSVdrU92ChOGqR7woimxyBTqtO6dya5Qc6uyCQogrtsZInYqSiNK059a0+fj6KFhTwVkqQkKOqbrg7b4Tsx+qTwPxT2lKo0OBG3BBabs6/RHd11gqtmfLYObfCeO3181ZOPpqVBTag19b0get6JKCBufXWa9B9lekblp7snCs0t/G0XmnkHDzXnrmwcV1ND240a1OoPsPa/8ApIPXFB9GAqSJCgp1A4AjEEAg7jiFNROpZKcMR7l512RspfaapOTS1vIEn4r0VuErKdgbLDK1Q/ar1o/C8s/wPNa88d5Yt3Hn44Zz86akqNyc5NK2NLxv2o2e7Wads+6P1WNJyXoftep/7Z/iPwPqvOWmViUqjcFXOBVklRWhutEVqzJEa8x+ioFdJmpVrbT181KKdQ4FQdwFLUOBSUF9jlM0qqwqZhlUTgpzXKG8nscgEw8H72B4jEe6R5BWmnUq1RkiMth2HMFS2d94A5bdxyI5qiUZoh3WSEda0gZ6CBtVuAKdZne5CVHTwPUqD3vsFb++sNI/aYDSdxZgPy3T5rRMdivNfZBaz/zFI5f6dQDebzXfBnJejys4LFodDSdyodm7Pcs7BrN5x4vJd6qbSL/9PjhzVqi0NaAMgAOSL9IiUCUHFCUR517Wqc0gdhafzBeV0SvWval/sO3AnkHH0XklH1WN9rUj8uuabrRcU0ugoiMUthQr0sNylbmufpDSIktaZO1Bz7SIkFM70JjjOJUcrFHUplTMOKqU3KZjlRODinsKgDlIxyKsDr9k2mbriNTsRxEA+h8ig04IVRIkZgyOM5eiC4HIKOnUBAOogHn0E8qhfumVCiXIOyQbj2WW27bA2cKlJ7PNsPHuaea9hBXgPY61d3bLO7/2tb5P8B/uXvNPErKAaRqY026y4YeWZVuyDwicN2xcl5vWlu6f7T6wuyCggdmhKVbNMvKjD+0bGkRuP9r15DZTIHP3fqvXO3n1fP8AwK8gsX1RwCw+1vpMSlEyUDq6xQBxRENqq3GFyz1PInd6rq6adFPi6FzaLfeFjQ1yjSnAddZJkoj/2Q=="/>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0" name="AutoShape 12" descr="data:image/jpeg;base64,/9j/4AAQSkZJRgABAQAAAQABAAD/2wCEAAkGBxQSEhUUExQVFBQVFBUVFhQXFRQUFBUUFRUWFxQUFBQYHCggGBolHBQUITEhJSkrLi4uFx8zODMsNygtLisBCgoKDg0OFxAQFywcHxwsLCwsLCwsLCwsLCwsLCwsLCwsLCwsLCwsLCwsLCwsLCwsLCwsLCwsLCwsLCwsLCwsLP/AABEIAQ8AugMBIgACEQEDEQH/xAAcAAABBQEBAQAAAAAAAAAAAAABAAIDBAYFBwj/xABCEAABAwEEBwUECAUCBwAAAAABAAIRAwQSITEFQVFhcZHwBhMigcEHobHRFDJCUoKi4fFicpKywiMzFSQ0Q1Njc//EABkBAQEAAwEAAAAAAAAAAAAAAAABAgMEBf/EACMRAQEAAgICAgIDAQAAAAAAAAABAhEDIRIxBEFRYSIjMhP/2gAMAwEAAhEDEQA/APFEUklEFJJFAkkkUARSSQJGEkoQJBOAQQKEkUEASRSQJBFJAEkUkASRSQBBFBUBJJFQJJEJIEiklCBJIAqQyNQk7VNrpE5ycTgIznH5KelSlt4zEwdmwFQ96Gu696m10fSECcOUouZz1AZQn0rRH2cDsIP7Iijf+qd+wps0LbGQA5xDQZg55fqnUmsIjxHeB+vooHU3GGzMbFLRswLscAMI2uUXSvUw1yNqC6jgAYzwzHwKq1qWuB8Pgr5FxVUk5zYQWTAEkUEASRSQBNTkEACKARQFJJJAkHO5pyjcYPWc5osNaYU7nwBORHrlxwULIGuT80alodETh5LHSnvr5iTdxwnPiobs6k1jV2LBQAxIkdbFfRO3JuEFdRtFpAwOGzPiparQT4WyNWfqjSs51NI2DHkFhazmNQGzwC5pnrNCpWm75zG0kBdGno2qcYOOuCjZ9A1C6Lp619bFPKMv+dcu6XHYN5jmrdmpAYOcIPmFat2iXtbMROe2MJVKxM1EGFN7i+NxvZW2wlpwcCMxwVAhdK0VO7IE3mEYerTs/ZUiZyGGpZY1hnihSRISWxqBBFJA1JFBAy+hfTEJQPL0O8TCUEEneqWkGnFxMYZZncFWTwMBwM80qx0W1xk1oGwbtpJVa0Qdk7jIKOj6V90Lv2fs/fbeWu2YtmONz9M3SGOC3HZPQZrDxZdSq+i9Cs14kLeaGaGNAAgYLRycv4dfB8f7qezdl7O37E7yulS0HRw8A5BWaQV2i1at12eMitZ9GUm5MHpyRNipzNwA5Loimo30ku0kxcHSOiqdQEFoyj9V5lprRZoVSwyA6Sxw27F65aGQuLp7Rza9JwIxHibtBGxMMtVhy4Szp43baJ147+tap0hErVW2xeEuIgjMjZtjXnjxWZrgA4Ty/VdeLzMujKhkk7TKaQiUltajUoRSQNSRKCCsmlEoIEkkkqoFOaUxEIO12eAvOJH2SBzHXNa/RlfwkLCWGrdPlHXMrTaJtMxwXPzenT8a9uzYGw+N61VibGSztnbrWisAN2SuTJ6OHTtWV8ro2dy5NndHmutZ2YJGdTtqIl6ha3FPuq9sdRXtDVTjHcuhUaqFUxmsS9vMtNPuVHjUKj2+USFjLW7xYcFpu1loivUbtc4+ct9JWVe4kyu7D1Hk8vumpIoLa0kkkkgCCcmoKpQSSVUkkkkARCan0xJQSUc137C66AVw7O3FazQViFUQtHLXRwTtcsumg2ABeK0Nj0xVe3wUXHbgYWSt2hqlF5unZiBOB2Sr9LQVpeWXKz3DCRfewZ4gtkYcFp8ca6plnPpqGdpgCG1mGm7acPiu9o3SYfg10rhWrswzu2Na4khkVC8khzoxcJmNeYPkqXYhlys5hJIH1eE4LXljpvwzv221otBaSfNcmvp2sTFJojaQfcu5b7OHgNynXmsZp3QtV4cGVHNcIgNddw1wZiclMZWWV69O1Tq2kiXHywR+mvcYe2N6zGi9DWtjCX13tfIutvF7YjEkEnPitHYLJUj/AFDLhrAiVlnNNeO68z7bUz9Kd/V5Fo+RWceIw581vO3FkmuCM+7LiQJ+oHzMaslgSuri9PN55rKgkigtrSSKCSBFNTkEFMhJOITUCSSSVDVYsNK9Ua3aYVdSWd0OB3qX0yntNVYWuO50clpezFtuPx2/FcjSDMGngPJPsBg+QWjL+WLownjm9WoNbaGCcxMHrgr9hsbmkaxyWT7NW3ANW7sFSQFyWXb0sZubVtMuuUyBmRjwWY0QYrtLfNdPtfpNjYpA+Jxgn7o+a52hWsZVABHixGM461lro123d/JSVLEHYjkmVg0Nb4gSVJZqwy8pV9Mtb9IPom2eaFRt1Xqrly7Y+cFjkeLAdsKVR30io3BtKiGuP/0qBpA8iV52vSO3VY0rGQ0/9RXaH/y02kgDzaF5uuzh/wAvJ+T/ALBJFBbXOSSSSBFBFCEFYpiemlAEkklQCgnFNRV42+826RjhjwV7Rn1+K4gXZ0O7xgcFqzkk6buPK3KbafQ3hfG/DzW9sNaGTlh79yx9np3ajZyc3A7xAWlttncKbHAYAFxjbqXJfb1cbrFztNaHbX8WN6dsGTvXAs/ZG0MqX6Lw2MYJwPkNa6Fi7QEOcKjHtxwFwkc8loLHpxn/AIqpEZ3CVnNxj4+dS2TRjqtMNrvvTqEjkJWgo0WNpimMgIBJkztlcpumKLZN2oJj7DhB9EKmmmRLbxE4kNcQOJiApY2asdbvCBBVd2sqWk+82VHWdDT1qWC29PNvaLpJjqdGg0y9r3VHx9nMNB3+KVh1e07Wv2ms4a6juQN0fBUV3YTU08Tly8srSSSQJWTWSSUpIEgiheQVgg5FJyBiSSSBJqcmqqLRir1meWODtiudnbGC+XZQW/1CFJarA5jnMdmMt+/gfVYZ1nhGpsdsFQM3LcfTB3AbrXkejLSW4LT6N0zLYJxBXLlg9Hj5d+2gbQL12KFmc0CGt3kLk2K1Bd+xm9iSsO3TjfuVPZqbiPE1vHCVYbTAEavcnNywyUdWqrdlpr4a2Bksv2u00LPRcZ8REMG1xy+fkunb7e1s4rxztJpw2qqXY3BgwbvvHeVlx4eV/UcvNzeGP7rnGptTTUUSS7HlnkpJgKcCgSBeg5yagf3iN5RIIHJFJIoGJJ9Ok45A9b1YFgdEmB71VVQJVv6JdEuzXesmi20hJEu1n0TbdZwWyBioLPZ2kLrnfdAJC2lXs/TtlEFhDKzB4Zxa4fcdrG46lidAVLpO8Fp3g9A+S2+irSaBB1QME1LGWN0wto0eWvIIuvBhzTtHqh3cYjDrWvXNM9mmW+mK1GG1wMj9V4H2SdR2Fed2rRzmuLHMc14MFpEEEbQubOXC9u3jmOc6TaLt0AAnL3haSzabYG4uHqsc3RtXUwkb8FZpdnrQf+zI23wFhuVvnlj02FHTtOMHjnkm19Jl4inj/FqHzXF0V2dN7xtDY4n4rU0LCGwAp0lytZ/StF1OyV6hl1Tun4xlLTkNUZryFfRBeGVaQIkVH3CDkQWOvDkI814z267NusFrfSx7p0vouxg0ycBO1uR8tq6OL04vkzuM8kkktrmBBzkSVGgcCkmpyBJJIILrLFtPJWmWQDUrYo4KUMxCqoW0lPSpSWjaRyGPoi5qt2KlJvboHzQXZwj0zVKvTwKuEqKs0TPXUoKNjpQeoWs0fV7ym3a3wnhqPWxZ2mzGdXWJXW0BaB3wb98YcRiPXmqrYdj9KGnUdTccJwWz0tYKVdt8lrHgQHnX/CdvovNrZSLLQy7m+60cSYC9Nr0GsaBndF0db80smU1WWNuN3GMt1ndSdD2kbDm0jaDkQprFUGS1+j6zarCx4a9t0nLEaoO/5LOaU0MKVWWGAcRsI+YXHycXj3PT0eHmnJ1eqDmjOE2gySpm0CRiVPRpQtbZY4ela0Wyxs2vqO/ppmPirXtJ7O/TrE64JrUAatPaYHjZ5gcwFxNN1z/xOybG3wfxNPyXoOj6+s5DMnLfx1LdxVz8+PXb5RSWu9onZ36NbqrWf7dQ99S2FlSSQ07nBwjcFk3NIzXQ85G4pqJQQJOCaiEUUEUERrC3BEjHrYnnJEjHkqqKrqEgSYnUPNdNjboj5LnVmTmJGsZjzCYy+z6hkZ3HHD8LsxwOCDq9dFNqR1rUNK1Xmg3S04iHASN8/JFrdZz29ZKhrsfl896ksVS69pGbSCPIzCY8INGtB6bZrJ3ttshGIkVPJrS8fALc16Rg64Wa9mdMVWNqnE0mmn5nEflwWyeIfuKrKOXZ2R9UAcCFHpqneay8IIJ2ZQP0Vu2WGPE3l8lSLS4QTMYj1Cw5JvCxt4bJnK5tNkJ1U3WyVabTVDSxwjeB6rz3qMlUpX7dTcdRJ4eF36LcaNpyxx/iA5CT8RyXG0PYQe8qxjN1vPE/Ac1oNFP8AbGOLuMuj/Ec108GPbl+Tl1qPM/bTTF6yD7Vyvxi/Tu++8vNWw/B2a3vtRtXe25zfs0WtpN4jxP/ADOI8lhq1E7II966Mo85RtGjyMW47lSc0jPBdulUnB2aNSgHDEKDhIhWbTYy3LJV4QJBFBEbN5wQd17k16eqoZmBqOKmFIcfhxVaibr3Nxg+MeeDhzx/ErYOCoUxj+6CYTvUjTh7v1QIiQoqecFPdgePWKjcNiK9P9j2kIqVaJP12B4H8TDjzDvyr02005EjUvB+xGkO5tdCpqvhrjP2XeB3uM+S9+VIhpOBVe12AfWbgp3Mh24p30iGgxIJjPUDBPNFcOtTg8R+64emzDZ2GfctTpijABGoxz/ZZfS/iNOn9+o0H+UGXe4FcPLjrKx6fBl5YS10bLYyygxseKLzuJxPxR0UIe0HVLfwk3h8CuzZ3AhVNJ0Wta6plGxdWOOtOLPPe9vAtKVzVfUqH7dV7/6nk+q576cjerbRgRlgMNYwGBCrxErNzuVbKJGPvCdRdtXQtNK8FQWNBK59qpAHcV0CVWtTJE7EHOdTUSsOQhEah2akvfBQjPn8FJ+iqo7bhDvu4/hydyGPkFaa7rcoXmUyxGAW624cW/Z93wQXI6CQ+O/qEplBUFx6361C4qUHao6gRU9gqEGAf31L6L0Hbe+s9KprfTaT/NEO94K+bqTsV7P7LdI95ZTTnGk/D+V/iHvvpBtqgkcFHTotmY1zmYnbCkBScIIKoh0syabt0HkQsNaqk2mn/DeP5Y/yW+tgmm/+V3wXm9ndftX4T/cPQLm5p/KO/wCLf68v029iZIA3SfPUp7fRDqbgdhT7DShk6zj8k60CWngV0xw29vnbSwivUGxx6+CoV2YyNmK7fbCy93anbzPp6LkuOXA8FEqm9wgKnXpQSVdrU92ChOGqR7woimxyBTqtO6dya5Qc6uyCQogrtsZInYqSiNK059a0+fj6KFhTwVkqQkKOqbrg7b4Tsx+qTwPxT2lKo0OBG3BBabs6/RHd11gqtmfLYObfCeO3181ZOPpqVBTag19b0get6JKCBufXWa9B9lekblp7snCs0t/G0XmnkHDzXnrmwcV1ND240a1OoPsPa/8ApIPXFB9GAqSJCgp1A4AjEEAg7jiFNROpZKcMR7l512RspfaapOTS1vIEn4r0VuErKdgbLDK1Q/ar1o/C8s/wPNa88d5Yt3Hn44Zz86akqNyc5NK2NLxv2o2e7Wads+6P1WNJyXoftep/7Z/iPwPqvOWmViUqjcFXOBVklRWhutEVqzJEa8x+ioFdJmpVrbT181KKdQ4FQdwFLUOBSUF9jlM0qqwqZhlUTgpzXKG8nscgEw8H72B4jEe6R5BWmnUq1RkiMth2HMFS2d94A5bdxyI5qiUZoh3WSEda0gZ6CBtVuAKdZne5CVHTwPUqD3vsFb++sNI/aYDSdxZgPy3T5rRMdivNfZBaz/zFI5f6dQDebzXfBnJejys4LFodDSdyodm7Pcs7BrN5x4vJd6qbSL/9PjhzVqi0NaAMgAOSL9IiUCUHFCUR517Wqc0gdhafzBeV0SvWval/sO3AnkHH0XklH1WN9rUj8uuabrRcU0ugoiMUthQr0sNylbmufpDSIktaZO1Bz7SIkFM70JjjOJUcrFHUplTMOKqU3KZjlRODinsKgDlIxyKsDr9k2mbriNTsRxEA+h8ig04IVRIkZgyOM5eiC4HIKOnUBAOogHn0E8qhfumVCiXIOyQbj2WW27bA2cKlJ7PNsPHuaea9hBXgPY61d3bLO7/2tb5P8B/uXvNPErKAaRqY026y4YeWZVuyDwicN2xcl5vWlu6f7T6wuyCggdmhKVbNMvKjD+0bGkRuP9r15DZTIHP3fqvXO3n1fP8AwK8gsX1RwCw+1vpMSlEyUDq6xQBxRENqq3GFyz1PInd6rq6adFPi6FzaLfeFjQ1yjSnAddZJkoj/2Q=="/>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1" name="AutoShape 14" descr="data:image/jpeg;base64,/9j/4AAQSkZJRgABAQAAAQABAAD/2wCEAAkGBxQSEhQUEhQUFBQUFBQVFBUUFBUUFBQUFBUXFhQUFBQYHCggGBolHBQUITEhJSkrLi4uFx8zODMsNygtLiwBCgoKBQUFDgUFDisZExkrKysrKysrKysrKysrKysrKysrKysrKysrKysrKysrKysrKysrKysrKysrKysrKysrK//AABEIAQ0AuwMBIgACEQEDEQH/xAAcAAABBQEBAQAAAAAAAAAAAAABAAIDBAYFBwj/xAA4EAABAwIEAwYEBQQCAwAAAAABAAIRAwQFEiExBkFREyJhcYGhB5Gx8DJCwdHhI1Ji8TNyJENj/8QAFAEBAAAAAAAAAAAAAAAAAAAAAP/EABQRAQAAAAAAAAAAAAAAAAAAAAD/2gAMAwEAAhEDEQA/APJCUMyCSA5kpTUWhA8SUSCFLTpxqVGNTqefNBJbsLtOW/yCmpUjkDwfzQY5SkG5H5XbGNR0PMHyTKj4a5o5ukEc4mPYyglo1AJB6HXf5DyThYhzMzSSdO6Op5KjUqiTG0/VdPDb0UWknUnUTy0MeuyDnPpkTIUcroVq4c0SPDx11+/MqlUgaDoPU80Ca9EymSprapB159eSCPMUnPPirRDZJG3jv5lViEETnlAVCpKtPn1+9VEgd2vilnPVNLUUD2vPVLOeqAQKBweepTu0PUpkJIGEJIlIDRAmMlSspx9+xTG6KdruiBOb96KIhdNmHuy5jA8ym12tAAgA+BdJ89YQRWnZnSqHRsHNIlp8uaguaMHQ5m8j1HlyUrRB0UlR4OsAdY2PjHJBzzSUjWk6dSPv3VnLInooZhBNTp7B2315FOr0cxkQG7CTyH1UdMExAlWjhzw0l0giNNfryQQttmCZIPkfqIQdbD8plV3Agmd1Yt2l2gI3HMAoKtRp8UGeKu1oGnMKs0SR7oGPChhdSnSD2mPxE6DkB+i51RkEj6IIylKSUIHBJEJIEikAnQgjSARRCBzQpGqLMjmQWyXQCT5CdfNREeOqe4EgAD1P1/hT2OGOquhsn0+iCqKZOylp2jjyW3wjhOof/WT10+9Vu8A4Jp7ubA8tp3CDyazwKo50Ru3XToZ/laO04J7Rk8415fp6ei9ctOG6TANAYmDGsbQVfoYcxs6IPIGcExDWnQHeY8V0a2CFuhb0neCecx5BemutGjYDfaNPkqr7NsnTTeD6/ug8cxfhCe8xsHpuFlMQw19L8TCD4fsvoCtZN6bfqudeYCyp3XAH0QfPhcktXxjwu6g8lo7pOkBZAujdB02PYymQCC53rHh4LmVE+m/wlKrSdvGnrCCCEgEUUAARhJJA9oT8oTQ0p+RBXa5BySSAQiN0IRCDr4fSNZ7WtG++i9j4S4bbRY0kd6BuFiPhXhgqVS8jQaeu5XsbBGg9EFqhQHTbyV9pVGgVaZKCZJAFGUDHqvX0VoqC4CCkIJ8h80wU5P8AKAdBP3KlpuCDOcb4UKtElokt1jqIXz7fUS0kdN19TXADmOEcvmvnzi3CwyvVbtqXN8Qdx5oMpRqwf4H6q1c1GuaIJnoqb2ItP3CASngqNwSCCUotTJRlBM1OULXJ2ZBEkiggSkoskgKNdjh22z1APJB6v8M8OFOlPkV6AAI/ZZLh2oGNAGkhai3fIQW2hTB2irl2iTHQgnD9IUjSqhcn03lBYcVFWSzJtYFBQe32RBTyoKzkAuH6DxXmPxCtAHh4E9dF6NUqSs7xVY9tRcRq5oKDwm+Z3jGyrhXsQpQ4jmDqP2VOEBQSlFAkQEgnBAAiiEEAKCDim5kEjVoOGqobWbOxEeqzrH6ro4S/vDqCg9vwvUBaW0csbglWKbSd9J9V3aV5lifmg01JmijqPgqC2vQQhc1e7I3G/kgna6U9jlzxW+SrYhj1G3E1HAeEoNC0JtRwHNef3PxFa45aTHGdip7fHqlUSWO16/eyDU3Nw0bqjUuhqs7c3Dju6D57LnmqQdXyJ6oNLWrdOe3gmUtWmecqlYnMAB810ckQPRB5J8Q8F7J/atHdcTPSViivduLsNFW2eOf4usRzXhl3QLHuadwY8PRBDKc0ToE+1oOqODWiSdlp7ThWrTyveNJBjy1/RBlgIRBXY4ttW07qq1uglpA6Zmh36riBBKCkmApyCIphKJTCgcHLo4NVAqtzbc1zAFLTOqD2C0xmlTYCSCFaPFdq8AZ8p5Ly2hdMy96SOigvXktD2UyxhOUEmZO8IPacP4gZpDwQfFaDD7rtBuvnRlWpLAyo5xc0GAHjKde73gJiJkSNd16f8KMTfUzteZyOHug39e2cAd46rD8Q2GZ+uvUn+V6lU/CuDXwtlQ96d9Y6IPK3UXh+WgGg7ZiJJPRoOnqoOJra/t+yLqlVzasjuHKCQR3QY0JBXoFxhTKNQloJM9AMoH9qnucUZVYaVVjXM07rx7jTdB5PhNlWr3L2A1WtGYxUdne0NMDMRAJnpotxw7w08Elzy6OUnL4xK7lixkdnSptaObabHCfFx5+ZK0FnalrddEENhaBukJ90IVtwhUbpyCvVAIPj+0Lw/i+yDK5aB5eXJeyVKm/kvNeK6LDcST3i4SfCRIlBT4O4ee6oHkOBEOZI0PmvVuxD6L2ubDg0+hAkfRCwpNFK2DG793TkANz4aK1iVQtdkaJfVbDSBDWj8zj5CUHh/HLpvq//AGaPlTYFwQF0uIKue5rn/wCr/k1xaPoucgQCOVNCfKCsUE5IIAAnhCEQgstaSNFv+GbCi+27KsC9jjmA0DmnqHAricD4e2uXtdGg081u8Hwk0dCOfIfqgqWfDlJg0a55AysfUcZY0TDWgQANT81b4KthSuKrAAJyGB6rTGmAySszwxLr2s/lo35IPT57ipjQoVHnKoadXXVBffbtqDUCVUdhTRrAPoFctSVNUdogp0KQbsAFMSnNCZUhBXrvXNqOVu4MKq5iDiVHyTy1hee8Z0pqmDvqPafvwXomIiCs1i+FMf33EmB5bH790Gg4Ge6rSpFx0Y35uP8AC6HGeIGhQq1mxmZTdHrp9SFxODsUo0aBY6o1pa52hcAcoMDdY74i8Yi4HYUDLJl7hs6NmjqEGCfUMknUnU+JO6aSkhlQOaU9RtTkESUIwjCAJSiQmwg7/B1+aVwyDo45Sva7GtnE8l89UKuVwcORn5L2nhLExUpNM7hBpsQEUz5LgcG0oLid3OJ9yuridf8Apu11ymPONFiuB+Jmsc6lWMGe6T7g+KD16pT7oVM0JOnquJiPFNNjJzggCTr9AsvV4+uXa0Lb+nyfVflJ8coQehUqxY8N66KxWrkaFZXhK9r3dQVKlM06bATJnvOOgDZ3GsytrcUg4aoKzK2m6BqKs5haeo6p7TIQQ1jqmP2Tqm+qjqbIOPds39VwMWfFMnwWjuGbhZXiZ+Wm/wAkGDrYWa5L2nmRHqnv4ePZE8wFo+D2DI5x5z7laZ1m3JHUIPFS32QhdfiS1FOu4DY6rkoAGo5UQnIK8pxcmoFASU0pFIoCCtlwLi2U5HHSdFjArNjcGm8OHJB7Ve3MsPSF5BilJ7arjrq4kQt26+zW5LTJAB9JC5LRTqVCHb7x4HdBzuH6Faq7WS0byvV+GrWnHeEkR3YGi43DdvSY6C9rQRzI3Wuo0qDS2oajRG8O3QdrtIAgDRF9cwVxrviK1aY7SOmsLk3fGls0Q1xcejRmPoBqg0jrqdOqcOqyFC2v7girTa2lTGobVnO8f9R+H1WqsHks74h2xHjzQCtU66KIOBCTzKjIjf8A0gr35gfe68/43uYZl5kwtjidyAD7LzTGK3b18o1AInzQdzhml/TA5c1o8/dXOwu3y0x97qbFqgp273dGEoPL8eu+1rvcNpgeTdFz4RJ67kyk0SgATkoSQVSgSkUEBSQBTmoFCBTiUCg2PA16HONJ50c2BK6fFOBuaA6lo4e4WCwy7NKo17d2mV6pRxRtxTaQZJGvVBkMN4eua0d8NHWSt9gfAUAdrdViDqWshgOn90SqFjTfTd3BIJ22jxXfp0Lh0GRHSYI9UHXpcF2TBPYtef7qhNR3qTK6VnglCn/x06befdY0AfIKnhNhW/NUJH3uVo6FGAggyKCtSG4V6qI1XNua6CjXbH+1TrXOkfyjiNxAO08lksfx9tJhEideaClxbi4YCAZceS5HD1j+Z251XLtw64q5nbStnhdCIQdmzo6QuLx+/Lav/wAi0ehIWltQsp8S3/8AjgdXj6oPMUWlBOBQOanQmgp0lBSITE7MggCSJCCAykUEggC7XD2JGlUHSVxwnAoPb8JIcARpzWosCI20XkXC2N90Bx1EBen4LcS3cEEaeaDU21fop3V+e6zNHEIdB6qzVvxG4/2g6dxcyPP9FwMUvsokyFHfYw1o/ENPReccU8TdoSxhnkSNkEnEnFBzENJJWVaH1nS4k680ylbOcfqVo8Mw8CPnH8oLmD2Qa3RaWzo6CFzrQeAj6rt2bI8z7ILtPQadFhPifU7lNv8AlPsVuSvO/iVWl1MeJ+iDDJJJBA9gUsKGmnyg56e1NKCB7k1JGEDUkSECgARKCKCWhcFmxWnwnjJ9IayfWFk0EG3uOO3l0tH7qE8ZVnefWVkQnsMINBc4jUqnvvJHQaBOtaQPKFQsqgMarvUqcDrKCaxtxM7LvUWjkuPbgzGw9127Pw+ZQdGxp+p+i69GnCo2gXUpoGvbAkryrj+tmrNHSV6he1tPovJuLz/WHl+qDPpBOTUDgnwmBFBTIQIT3BNKBqdKCCBEoIpIEkkEYQAhCE6EEBanQmhOcUElJ0LvWGPFohwB8eazjXKdqDaWmJh0bLvWdcLze2rwtBheIgRmM9EHoFrU6K8asLhYdehwBV6tW0QPua0gnoF5TxNXzV3f4931G4916Fi9+2jRc8/lEgH8zjowep9pXk9R5JJJknUnmSdygIKUpjU6UDwU6VGCngIKxQCUpAoBCCcmoFCCcgUChAIoIHymkoSkgQKJQRBQBWrXUwq6kpnUIOhVsyBPJVsxC1mE0hUp94a+Sq4vggAlv+kB4cxLvZStpSuB6QvLrVxZUHmu1i+NkU+yae84d49Gnl6oKvFGMmu8tb/xtOn+Thpm/b+Vw90imSgcSm5k0lNlBKHqUPVYFGUBIQSLkkCQKMJQgbKKBCKBJQjKCBQgikgCMIwkECAR2RAScEGs4LxRkilUIBJ7jjsf8SevRejOwppbBHLovDAtVgXHVxbMyGKzIhoqEy3p3hqR4FAOMbIUXgjmdOWyyxeSZOpKvYziNS5qOq1XSTyAhrR0aOioIDKCSQQNRhFBAE5NSQFPCJakAgaknQh9+6BhQUiEIGpJ+X79UIQBFOypFqBqUpxYm5UBCRTgxOyIIQFI0bJFkJ7Rsga8KNWKmyghAwpJ0IQgCSUIhAIShEJAIP/Z"/>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2" name="AutoShape 16" descr="data:image/jpeg;base64,/9j/4AAQSkZJRgABAQAAAQABAAD/2wCEAAkGBxQSEhQUEhQUFBQUFBQVFBUUFBUUFBQUFBUXFhQUFBQYHCggGBolHBQUITEhJSkrLi4uFx8zODMsNygtLiwBCgoKBQUFDgUFDisZExkrKysrKysrKysrKysrKysrKysrKysrKysrKysrKysrKysrKysrKysrKysrKysrKysrK//AABEIAQ0AuwMBIgACEQEDEQH/xAAcAAABBQEBAQAAAAAAAAAAAAABAAIDBAYFBwj/xAA4EAABAwIEAwYEBQQCAwAAAAABAAIRAwQFEiExBkFREyJhcYGhB5Gx8DJCwdHhI1Ji8TNyJENj/8QAFAEBAAAAAAAAAAAAAAAAAAAAAP/EABQRAQAAAAAAAAAAAAAAAAAAAAD/2gAMAwEAAhEDEQA/APJCUMyCSA5kpTUWhA8SUSCFLTpxqVGNTqefNBJbsLtOW/yCmpUjkDwfzQY5SkG5H5XbGNR0PMHyTKj4a5o5ukEc4mPYyglo1AJB6HXf5DyThYhzMzSSdO6Op5KjUqiTG0/VdPDb0UWknUnUTy0MeuyDnPpkTIUcroVq4c0SPDx11+/MqlUgaDoPU80Ca9EymSprapB159eSCPMUnPPirRDZJG3jv5lViEETnlAVCpKtPn1+9VEgd2vilnPVNLUUD2vPVLOeqAQKBweepTu0PUpkJIGEJIlIDRAmMlSspx9+xTG6KdruiBOb96KIhdNmHuy5jA8ym12tAAgA+BdJ89YQRWnZnSqHRsHNIlp8uaguaMHQ5m8j1HlyUrRB0UlR4OsAdY2PjHJBzzSUjWk6dSPv3VnLInooZhBNTp7B2315FOr0cxkQG7CTyH1UdMExAlWjhzw0l0giNNfryQQttmCZIPkfqIQdbD8plV3Agmd1Yt2l2gI3HMAoKtRp8UGeKu1oGnMKs0SR7oGPChhdSnSD2mPxE6DkB+i51RkEj6IIylKSUIHBJEJIEikAnQgjSARRCBzQpGqLMjmQWyXQCT5CdfNREeOqe4EgAD1P1/hT2OGOquhsn0+iCqKZOylp2jjyW3wjhOof/WT10+9Vu8A4Jp7ubA8tp3CDyazwKo50Ru3XToZ/laO04J7Rk8415fp6ei9ctOG6TANAYmDGsbQVfoYcxs6IPIGcExDWnQHeY8V0a2CFuhb0neCecx5BemutGjYDfaNPkqr7NsnTTeD6/ug8cxfhCe8xsHpuFlMQw19L8TCD4fsvoCtZN6bfqudeYCyp3XAH0QfPhcktXxjwu6g8lo7pOkBZAujdB02PYymQCC53rHh4LmVE+m/wlKrSdvGnrCCCEgEUUAARhJJA9oT8oTQ0p+RBXa5BySSAQiN0IRCDr4fSNZ7WtG++i9j4S4bbRY0kd6BuFiPhXhgqVS8jQaeu5XsbBGg9EFqhQHTbyV9pVGgVaZKCZJAFGUDHqvX0VoqC4CCkIJ8h80wU5P8AKAdBP3KlpuCDOcb4UKtElokt1jqIXz7fUS0kdN19TXADmOEcvmvnzi3CwyvVbtqXN8Qdx5oMpRqwf4H6q1c1GuaIJnoqb2ItP3CASngqNwSCCUotTJRlBM1OULXJ2ZBEkiggSkoskgKNdjh22z1APJB6v8M8OFOlPkV6AAI/ZZLh2oGNAGkhai3fIQW2hTB2irl2iTHQgnD9IUjSqhcn03lBYcVFWSzJtYFBQe32RBTyoKzkAuH6DxXmPxCtAHh4E9dF6NUqSs7xVY9tRcRq5oKDwm+Z3jGyrhXsQpQ4jmDqP2VOEBQSlFAkQEgnBAAiiEEAKCDim5kEjVoOGqobWbOxEeqzrH6ro4S/vDqCg9vwvUBaW0csbglWKbSd9J9V3aV5lifmg01JmijqPgqC2vQQhc1e7I3G/kgna6U9jlzxW+SrYhj1G3E1HAeEoNC0JtRwHNef3PxFa45aTHGdip7fHqlUSWO16/eyDU3Nw0bqjUuhqs7c3Dju6D57LnmqQdXyJ6oNLWrdOe3gmUtWmecqlYnMAB810ckQPRB5J8Q8F7J/atHdcTPSViivduLsNFW2eOf4usRzXhl3QLHuadwY8PRBDKc0ToE+1oOqODWiSdlp7ThWrTyveNJBjy1/RBlgIRBXY4ttW07qq1uglpA6Zmh36riBBKCkmApyCIphKJTCgcHLo4NVAqtzbc1zAFLTOqD2C0xmlTYCSCFaPFdq8AZ8p5Ly2hdMy96SOigvXktD2UyxhOUEmZO8IPacP4gZpDwQfFaDD7rtBuvnRlWpLAyo5xc0GAHjKde73gJiJkSNd16f8KMTfUzteZyOHug39e2cAd46rD8Q2GZ+uvUn+V6lU/CuDXwtlQ96d9Y6IPK3UXh+WgGg7ZiJJPRoOnqoOJra/t+yLqlVzasjuHKCQR3QY0JBXoFxhTKNQloJM9AMoH9qnucUZVYaVVjXM07rx7jTdB5PhNlWr3L2A1WtGYxUdne0NMDMRAJnpotxw7w08Elzy6OUnL4xK7lixkdnSptaObabHCfFx5+ZK0FnalrddEENhaBukJ90IVtwhUbpyCvVAIPj+0Lw/i+yDK5aB5eXJeyVKm/kvNeK6LDcST3i4SfCRIlBT4O4ee6oHkOBEOZI0PmvVuxD6L2ubDg0+hAkfRCwpNFK2DG793TkANz4aK1iVQtdkaJfVbDSBDWj8zj5CUHh/HLpvq//AGaPlTYFwQF0uIKue5rn/wCr/k1xaPoucgQCOVNCfKCsUE5IIAAnhCEQgstaSNFv+GbCi+27KsC9jjmA0DmnqHAricD4e2uXtdGg081u8Hwk0dCOfIfqgqWfDlJg0a55AysfUcZY0TDWgQANT81b4KthSuKrAAJyGB6rTGmAySszwxLr2s/lo35IPT57ipjQoVHnKoadXXVBffbtqDUCVUdhTRrAPoFctSVNUdogp0KQbsAFMSnNCZUhBXrvXNqOVu4MKq5iDiVHyTy1hee8Z0pqmDvqPafvwXomIiCs1i+FMf33EmB5bH790Gg4Ge6rSpFx0Y35uP8AC6HGeIGhQq1mxmZTdHrp9SFxODsUo0aBY6o1pa52hcAcoMDdY74i8Yi4HYUDLJl7hs6NmjqEGCfUMknUnU+JO6aSkhlQOaU9RtTkESUIwjCAJSiQmwg7/B1+aVwyDo45Sva7GtnE8l89UKuVwcORn5L2nhLExUpNM7hBpsQEUz5LgcG0oLid3OJ9yuridf8Apu11ymPONFiuB+Jmsc6lWMGe6T7g+KD16pT7oVM0JOnquJiPFNNjJzggCTr9AsvV4+uXa0Lb+nyfVflJ8coQehUqxY8N66KxWrkaFZXhK9r3dQVKlM06bATJnvOOgDZ3GsytrcUg4aoKzK2m6BqKs5haeo6p7TIQQ1jqmP2Tqm+qjqbIOPds39VwMWfFMnwWjuGbhZXiZ+Wm/wAkGDrYWa5L2nmRHqnv4ePZE8wFo+D2DI5x5z7laZ1m3JHUIPFS32QhdfiS1FOu4DY6rkoAGo5UQnIK8pxcmoFASU0pFIoCCtlwLi2U5HHSdFjArNjcGm8OHJB7Ve3MsPSF5BilJ7arjrq4kQt26+zW5LTJAB9JC5LRTqVCHb7x4HdBzuH6Faq7WS0byvV+GrWnHeEkR3YGi43DdvSY6C9rQRzI3Wuo0qDS2oajRG8O3QdrtIAgDRF9cwVxrviK1aY7SOmsLk3fGls0Q1xcejRmPoBqg0jrqdOqcOqyFC2v7girTa2lTGobVnO8f9R+H1WqsHks74h2xHjzQCtU66KIOBCTzKjIjf8A0gr35gfe68/43uYZl5kwtjidyAD7LzTGK3b18o1AInzQdzhml/TA5c1o8/dXOwu3y0x97qbFqgp273dGEoPL8eu+1rvcNpgeTdFz4RJ67kyk0SgATkoSQVSgSkUEBSQBTmoFCBTiUCg2PA16HONJ50c2BK6fFOBuaA6lo4e4WCwy7NKo17d2mV6pRxRtxTaQZJGvVBkMN4eua0d8NHWSt9gfAUAdrdViDqWshgOn90SqFjTfTd3BIJ22jxXfp0Lh0GRHSYI9UHXpcF2TBPYtef7qhNR3qTK6VnglCn/x06befdY0AfIKnhNhW/NUJH3uVo6FGAggyKCtSG4V6qI1XNua6CjXbH+1TrXOkfyjiNxAO08lksfx9tJhEideaClxbi4YCAZceS5HD1j+Z251XLtw64q5nbStnhdCIQdmzo6QuLx+/Lav/wAi0ehIWltQsp8S3/8AjgdXj6oPMUWlBOBQOanQmgp0lBSITE7MggCSJCCAykUEggC7XD2JGlUHSVxwnAoPb8JIcARpzWosCI20XkXC2N90Bx1EBen4LcS3cEEaeaDU21fop3V+e6zNHEIdB6qzVvxG4/2g6dxcyPP9FwMUvsokyFHfYw1o/ENPReccU8TdoSxhnkSNkEnEnFBzENJJWVaH1nS4k680ylbOcfqVo8Mw8CPnH8oLmD2Qa3RaWzo6CFzrQeAj6rt2bI8z7ILtPQadFhPifU7lNv8AlPsVuSvO/iVWl1MeJ+iDDJJJBA9gUsKGmnyg56e1NKCB7k1JGEDUkSECgARKCKCWhcFmxWnwnjJ9IayfWFk0EG3uOO3l0tH7qE8ZVnefWVkQnsMINBc4jUqnvvJHQaBOtaQPKFQsqgMarvUqcDrKCaxtxM7LvUWjkuPbgzGw9127Pw+ZQdGxp+p+i69GnCo2gXUpoGvbAkryrj+tmrNHSV6he1tPovJuLz/WHl+qDPpBOTUDgnwmBFBTIQIT3BNKBqdKCCBEoIpIEkkEYQAhCE6EEBanQmhOcUElJ0LvWGPFohwB8eazjXKdqDaWmJh0bLvWdcLze2rwtBheIgRmM9EHoFrU6K8asLhYdehwBV6tW0QPua0gnoF5TxNXzV3f4931G4916Fi9+2jRc8/lEgH8zjowep9pXk9R5JJJknUnmSdygIKUpjU6UDwU6VGCngIKxQCUpAoBCCcmoFCCcgUChAIoIHymkoSkgQKJQRBQBWrXUwq6kpnUIOhVsyBPJVsxC1mE0hUp94a+Sq4vggAlv+kB4cxLvZStpSuB6QvLrVxZUHmu1i+NkU+yae84d49Gnl6oKvFGMmu8tb/xtOn+Thpm/b+Vw90imSgcSm5k0lNlBKHqUPVYFGUBIQSLkkCQKMJQgbKKBCKBJQjKCBQgikgCMIwkECAR2RAScEGs4LxRkilUIBJ7jjsf8SevRejOwppbBHLovDAtVgXHVxbMyGKzIhoqEy3p3hqR4FAOMbIUXgjmdOWyyxeSZOpKvYziNS5qOq1XSTyAhrR0aOioIDKCSQQNRhFBAE5NSQFPCJakAgaknQh9+6BhQUiEIGpJ+X79UIQBFOypFqBqUpxYm5UBCRTgxOyIIQFI0bJFkJ7Rsga8KNWKmyghAwpJ0IQgCSUIhAIShEJAIP/Z"/>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3" name="AutoShape 18" descr="data:image/jpeg;base64,/9j/4AAQSkZJRgABAQAAAQABAAD/2wCEAAkGBxQSEhQUEhQUFBQUFBQVFBUUFBUUFBQUFBUXFhQUFBQYHCggGBolHBQUITEhJSkrLi4uFx8zODMsNygtLiwBCgoKBQUFDgUFDisZExkrKysrKysrKysrKysrKysrKysrKysrKysrKysrKysrKysrKysrKysrKysrKysrKysrK//AABEIAQ0AuwMBIgACEQEDEQH/xAAcAAABBQEBAQAAAAAAAAAAAAABAAIDBAYFBwj/xAA4EAABAwIEAwYEBQQCAwAAAAABAAIRAwQFEiExBkFREyJhcYGhB5Gx8DJCwdHhI1Ji8TNyJENj/8QAFAEBAAAAAAAAAAAAAAAAAAAAAP/EABQRAQAAAAAAAAAAAAAAAAAAAAD/2gAMAwEAAhEDEQA/APJCUMyCSA5kpTUWhA8SUSCFLTpxqVGNTqefNBJbsLtOW/yCmpUjkDwfzQY5SkG5H5XbGNR0PMHyTKj4a5o5ukEc4mPYyglo1AJB6HXf5DyThYhzMzSSdO6Op5KjUqiTG0/VdPDb0UWknUnUTy0MeuyDnPpkTIUcroVq4c0SPDx11+/MqlUgaDoPU80Ca9EymSprapB159eSCPMUnPPirRDZJG3jv5lViEETnlAVCpKtPn1+9VEgd2vilnPVNLUUD2vPVLOeqAQKBweepTu0PUpkJIGEJIlIDRAmMlSspx9+xTG6KdruiBOb96KIhdNmHuy5jA8ym12tAAgA+BdJ89YQRWnZnSqHRsHNIlp8uaguaMHQ5m8j1HlyUrRB0UlR4OsAdY2PjHJBzzSUjWk6dSPv3VnLInooZhBNTp7B2315FOr0cxkQG7CTyH1UdMExAlWjhzw0l0giNNfryQQttmCZIPkfqIQdbD8plV3Agmd1Yt2l2gI3HMAoKtRp8UGeKu1oGnMKs0SR7oGPChhdSnSD2mPxE6DkB+i51RkEj6IIylKSUIHBJEJIEikAnQgjSARRCBzQpGqLMjmQWyXQCT5CdfNREeOqe4EgAD1P1/hT2OGOquhsn0+iCqKZOylp2jjyW3wjhOof/WT10+9Vu8A4Jp7ubA8tp3CDyazwKo50Ru3XToZ/laO04J7Rk8415fp6ei9ctOG6TANAYmDGsbQVfoYcxs6IPIGcExDWnQHeY8V0a2CFuhb0neCecx5BemutGjYDfaNPkqr7NsnTTeD6/ug8cxfhCe8xsHpuFlMQw19L8TCD4fsvoCtZN6bfqudeYCyp3XAH0QfPhcktXxjwu6g8lo7pOkBZAujdB02PYymQCC53rHh4LmVE+m/wlKrSdvGnrCCCEgEUUAARhJJA9oT8oTQ0p+RBXa5BySSAQiN0IRCDr4fSNZ7WtG++i9j4S4bbRY0kd6BuFiPhXhgqVS8jQaeu5XsbBGg9EFqhQHTbyV9pVGgVaZKCZJAFGUDHqvX0VoqC4CCkIJ8h80wU5P8AKAdBP3KlpuCDOcb4UKtElokt1jqIXz7fUS0kdN19TXADmOEcvmvnzi3CwyvVbtqXN8Qdx5oMpRqwf4H6q1c1GuaIJnoqb2ItP3CASngqNwSCCUotTJRlBM1OULXJ2ZBEkiggSkoskgKNdjh22z1APJB6v8M8OFOlPkV6AAI/ZZLh2oGNAGkhai3fIQW2hTB2irl2iTHQgnD9IUjSqhcn03lBYcVFWSzJtYFBQe32RBTyoKzkAuH6DxXmPxCtAHh4E9dF6NUqSs7xVY9tRcRq5oKDwm+Z3jGyrhXsQpQ4jmDqP2VOEBQSlFAkQEgnBAAiiEEAKCDim5kEjVoOGqobWbOxEeqzrH6ro4S/vDqCg9vwvUBaW0csbglWKbSd9J9V3aV5lifmg01JmijqPgqC2vQQhc1e7I3G/kgna6U9jlzxW+SrYhj1G3E1HAeEoNC0JtRwHNef3PxFa45aTHGdip7fHqlUSWO16/eyDU3Nw0bqjUuhqs7c3Dju6D57LnmqQdXyJ6oNLWrdOe3gmUtWmecqlYnMAB810ckQPRB5J8Q8F7J/atHdcTPSViivduLsNFW2eOf4usRzXhl3QLHuadwY8PRBDKc0ToE+1oOqODWiSdlp7ThWrTyveNJBjy1/RBlgIRBXY4ttW07qq1uglpA6Zmh36riBBKCkmApyCIphKJTCgcHLo4NVAqtzbc1zAFLTOqD2C0xmlTYCSCFaPFdq8AZ8p5Ly2hdMy96SOigvXktD2UyxhOUEmZO8IPacP4gZpDwQfFaDD7rtBuvnRlWpLAyo5xc0GAHjKde73gJiJkSNd16f8KMTfUzteZyOHug39e2cAd46rD8Q2GZ+uvUn+V6lU/CuDXwtlQ96d9Y6IPK3UXh+WgGg7ZiJJPRoOnqoOJra/t+yLqlVzasjuHKCQR3QY0JBXoFxhTKNQloJM9AMoH9qnucUZVYaVVjXM07rx7jTdB5PhNlWr3L2A1WtGYxUdne0NMDMRAJnpotxw7w08Elzy6OUnL4xK7lixkdnSptaObabHCfFx5+ZK0FnalrddEENhaBukJ90IVtwhUbpyCvVAIPj+0Lw/i+yDK5aB5eXJeyVKm/kvNeK6LDcST3i4SfCRIlBT4O4ee6oHkOBEOZI0PmvVuxD6L2ubDg0+hAkfRCwpNFK2DG793TkANz4aK1iVQtdkaJfVbDSBDWj8zj5CUHh/HLpvq//AGaPlTYFwQF0uIKue5rn/wCr/k1xaPoucgQCOVNCfKCsUE5IIAAnhCEQgstaSNFv+GbCi+27KsC9jjmA0DmnqHAricD4e2uXtdGg081u8Hwk0dCOfIfqgqWfDlJg0a55AysfUcZY0TDWgQANT81b4KthSuKrAAJyGB6rTGmAySszwxLr2s/lo35IPT57ipjQoVHnKoadXXVBffbtqDUCVUdhTRrAPoFctSVNUdogp0KQbsAFMSnNCZUhBXrvXNqOVu4MKq5iDiVHyTy1hee8Z0pqmDvqPafvwXomIiCs1i+FMf33EmB5bH790Gg4Ge6rSpFx0Y35uP8AC6HGeIGhQq1mxmZTdHrp9SFxODsUo0aBY6o1pa52hcAcoMDdY74i8Yi4HYUDLJl7hs6NmjqEGCfUMknUnU+JO6aSkhlQOaU9RtTkESUIwjCAJSiQmwg7/B1+aVwyDo45Sva7GtnE8l89UKuVwcORn5L2nhLExUpNM7hBpsQEUz5LgcG0oLid3OJ9yuridf8Apu11ymPONFiuB+Jmsc6lWMGe6T7g+KD16pT7oVM0JOnquJiPFNNjJzggCTr9AsvV4+uXa0Lb+nyfVflJ8coQehUqxY8N66KxWrkaFZXhK9r3dQVKlM06bATJnvOOgDZ3GsytrcUg4aoKzK2m6BqKs5haeo6p7TIQQ1jqmP2Tqm+qjqbIOPds39VwMWfFMnwWjuGbhZXiZ+Wm/wAkGDrYWa5L2nmRHqnv4ePZE8wFo+D2DI5x5z7laZ1m3JHUIPFS32QhdfiS1FOu4DY6rkoAGo5UQnIK8pxcmoFASU0pFIoCCtlwLi2U5HHSdFjArNjcGm8OHJB7Ve3MsPSF5BilJ7arjrq4kQt26+zW5LTJAB9JC5LRTqVCHb7x4HdBzuH6Faq7WS0byvV+GrWnHeEkR3YGi43DdvSY6C9rQRzI3Wuo0qDS2oajRG8O3QdrtIAgDRF9cwVxrviK1aY7SOmsLk3fGls0Q1xcejRmPoBqg0jrqdOqcOqyFC2v7girTa2lTGobVnO8f9R+H1WqsHks74h2xHjzQCtU66KIOBCTzKjIjf8A0gr35gfe68/43uYZl5kwtjidyAD7LzTGK3b18o1AInzQdzhml/TA5c1o8/dXOwu3y0x97qbFqgp273dGEoPL8eu+1rvcNpgeTdFz4RJ67kyk0SgATkoSQVSgSkUEBSQBTmoFCBTiUCg2PA16HONJ50c2BK6fFOBuaA6lo4e4WCwy7NKo17d2mV6pRxRtxTaQZJGvVBkMN4eua0d8NHWSt9gfAUAdrdViDqWshgOn90SqFjTfTd3BIJ22jxXfp0Lh0GRHSYI9UHXpcF2TBPYtef7qhNR3qTK6VnglCn/x06befdY0AfIKnhNhW/NUJH3uVo6FGAggyKCtSG4V6qI1XNua6CjXbH+1TrXOkfyjiNxAO08lksfx9tJhEideaClxbi4YCAZceS5HD1j+Z251XLtw64q5nbStnhdCIQdmzo6QuLx+/Lav/wAi0ehIWltQsp8S3/8AjgdXj6oPMUWlBOBQOanQmgp0lBSITE7MggCSJCCAykUEggC7XD2JGlUHSVxwnAoPb8JIcARpzWosCI20XkXC2N90Bx1EBen4LcS3cEEaeaDU21fop3V+e6zNHEIdB6qzVvxG4/2g6dxcyPP9FwMUvsokyFHfYw1o/ENPReccU8TdoSxhnkSNkEnEnFBzENJJWVaH1nS4k680ylbOcfqVo8Mw8CPnH8oLmD2Qa3RaWzo6CFzrQeAj6rt2bI8z7ILtPQadFhPifU7lNv8AlPsVuSvO/iVWl1MeJ+iDDJJJBA9gUsKGmnyg56e1NKCB7k1JGEDUkSECgARKCKCWhcFmxWnwnjJ9IayfWFk0EG3uOO3l0tH7qE8ZVnefWVkQnsMINBc4jUqnvvJHQaBOtaQPKFQsqgMarvUqcDrKCaxtxM7LvUWjkuPbgzGw9127Pw+ZQdGxp+p+i69GnCo2gXUpoGvbAkryrj+tmrNHSV6he1tPovJuLz/WHl+qDPpBOTUDgnwmBFBTIQIT3BNKBqdKCCBEoIpIEkkEYQAhCE6EEBanQmhOcUElJ0LvWGPFohwB8eazjXKdqDaWmJh0bLvWdcLze2rwtBheIgRmM9EHoFrU6K8asLhYdehwBV6tW0QPua0gnoF5TxNXzV3f4931G4916Fi9+2jRc8/lEgH8zjowep9pXk9R5JJJknUnmSdygIKUpjU6UDwU6VGCngIKxQCUpAoBCCcmoFCCcgUChAIoIHymkoSkgQKJQRBQBWrXUwq6kpnUIOhVsyBPJVsxC1mE0hUp94a+Sq4vggAlv+kB4cxLvZStpSuB6QvLrVxZUHmu1i+NkU+yae84d49Gnl6oKvFGMmu8tb/xtOn+Thpm/b+Vw90imSgcSm5k0lNlBKHqUPVYFGUBIQSLkkCQKMJQgbKKBCKBJQjKCBQgikgCMIwkECAR2RAScEGs4LxRkilUIBJ7jjsf8SevRejOwppbBHLovDAtVgXHVxbMyGKzIhoqEy3p3hqR4FAOMbIUXgjmdOWyyxeSZOpKvYziNS5qOq1XSTyAhrR0aOioIDKCSQQNRhFBAE5NSQFPCJakAgaknQh9+6BhQUiEIGpJ+X79UIQBFOypFqBqUpxYm5UBCRTgxOyIIQFI0bJFkJ7Rsga8KNWKmyghAwpJ0IQgCSUIhAIShEJAIP/Z"/>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4" name="AutoShape 20" descr="data:image/jpeg;base64,/9j/4AAQSkZJRgABAQAAAQABAAD/2wCEAAkGBxQSEhQUEhQUFBQUFBQVFBUUFBUUFBQUFBUXFhQUFBQYHCggGBolHBQUITEhJSkrLi4uFx8zODMsNygtLiwBCgoKBQUFDgUFDisZExkrKysrKysrKysrKysrKysrKysrKysrKysrKysrKysrKysrKysrKysrKysrKysrKysrK//AABEIAQ0AuwMBIgACEQEDEQH/xAAcAAABBQEBAQAAAAAAAAAAAAABAAIDBAYFBwj/xAA4EAABAwIEAwYEBQQCAwAAAAABAAIRAwQFEiExBkFREyJhcYGhB5Gx8DJCwdHhI1Ji8TNyJENj/8QAFAEBAAAAAAAAAAAAAAAAAAAAAP/EABQRAQAAAAAAAAAAAAAAAAAAAAD/2gAMAwEAAhEDEQA/APJCUMyCSA5kpTUWhA8SUSCFLTpxqVGNTqefNBJbsLtOW/yCmpUjkDwfzQY5SkG5H5XbGNR0PMHyTKj4a5o5ukEc4mPYyglo1AJB6HXf5DyThYhzMzSSdO6Op5KjUqiTG0/VdPDb0UWknUnUTy0MeuyDnPpkTIUcroVq4c0SPDx11+/MqlUgaDoPU80Ca9EymSprapB159eSCPMUnPPirRDZJG3jv5lViEETnlAVCpKtPn1+9VEgd2vilnPVNLUUD2vPVLOeqAQKBweepTu0PUpkJIGEJIlIDRAmMlSspx9+xTG6KdruiBOb96KIhdNmHuy5jA8ym12tAAgA+BdJ89YQRWnZnSqHRsHNIlp8uaguaMHQ5m8j1HlyUrRB0UlR4OsAdY2PjHJBzzSUjWk6dSPv3VnLInooZhBNTp7B2315FOr0cxkQG7CTyH1UdMExAlWjhzw0l0giNNfryQQttmCZIPkfqIQdbD8plV3Agmd1Yt2l2gI3HMAoKtRp8UGeKu1oGnMKs0SR7oGPChhdSnSD2mPxE6DkB+i51RkEj6IIylKSUIHBJEJIEikAnQgjSARRCBzQpGqLMjmQWyXQCT5CdfNREeOqe4EgAD1P1/hT2OGOquhsn0+iCqKZOylp2jjyW3wjhOof/WT10+9Vu8A4Jp7ubA8tp3CDyazwKo50Ru3XToZ/laO04J7Rk8415fp6ei9ctOG6TANAYmDGsbQVfoYcxs6IPIGcExDWnQHeY8V0a2CFuhb0neCecx5BemutGjYDfaNPkqr7NsnTTeD6/ug8cxfhCe8xsHpuFlMQw19L8TCD4fsvoCtZN6bfqudeYCyp3XAH0QfPhcktXxjwu6g8lo7pOkBZAujdB02PYymQCC53rHh4LmVE+m/wlKrSdvGnrCCCEgEUUAARhJJA9oT8oTQ0p+RBXa5BySSAQiN0IRCDr4fSNZ7WtG++i9j4S4bbRY0kd6BuFiPhXhgqVS8jQaeu5XsbBGg9EFqhQHTbyV9pVGgVaZKCZJAFGUDHqvX0VoqC4CCkIJ8h80wU5P8AKAdBP3KlpuCDOcb4UKtElokt1jqIXz7fUS0kdN19TXADmOEcvmvnzi3CwyvVbtqXN8Qdx5oMpRqwf4H6q1c1GuaIJnoqb2ItP3CASngqNwSCCUotTJRlBM1OULXJ2ZBEkiggSkoskgKNdjh22z1APJB6v8M8OFOlPkV6AAI/ZZLh2oGNAGkhai3fIQW2hTB2irl2iTHQgnD9IUjSqhcn03lBYcVFWSzJtYFBQe32RBTyoKzkAuH6DxXmPxCtAHh4E9dF6NUqSs7xVY9tRcRq5oKDwm+Z3jGyrhXsQpQ4jmDqP2VOEBQSlFAkQEgnBAAiiEEAKCDim5kEjVoOGqobWbOxEeqzrH6ro4S/vDqCg9vwvUBaW0csbglWKbSd9J9V3aV5lifmg01JmijqPgqC2vQQhc1e7I3G/kgna6U9jlzxW+SrYhj1G3E1HAeEoNC0JtRwHNef3PxFa45aTHGdip7fHqlUSWO16/eyDU3Nw0bqjUuhqs7c3Dju6D57LnmqQdXyJ6oNLWrdOe3gmUtWmecqlYnMAB810ckQPRB5J8Q8F7J/atHdcTPSViivduLsNFW2eOf4usRzXhl3QLHuadwY8PRBDKc0ToE+1oOqODWiSdlp7ThWrTyveNJBjy1/RBlgIRBXY4ttW07qq1uglpA6Zmh36riBBKCkmApyCIphKJTCgcHLo4NVAqtzbc1zAFLTOqD2C0xmlTYCSCFaPFdq8AZ8p5Ly2hdMy96SOigvXktD2UyxhOUEmZO8IPacP4gZpDwQfFaDD7rtBuvnRlWpLAyo5xc0GAHjKde73gJiJkSNd16f8KMTfUzteZyOHug39e2cAd46rD8Q2GZ+uvUn+V6lU/CuDXwtlQ96d9Y6IPK3UXh+WgGg7ZiJJPRoOnqoOJra/t+yLqlVzasjuHKCQR3QY0JBXoFxhTKNQloJM9AMoH9qnucUZVYaVVjXM07rx7jTdB5PhNlWr3L2A1WtGYxUdne0NMDMRAJnpotxw7w08Elzy6OUnL4xK7lixkdnSptaObabHCfFx5+ZK0FnalrddEENhaBukJ90IVtwhUbpyCvVAIPj+0Lw/i+yDK5aB5eXJeyVKm/kvNeK6LDcST3i4SfCRIlBT4O4ee6oHkOBEOZI0PmvVuxD6L2ubDg0+hAkfRCwpNFK2DG793TkANz4aK1iVQtdkaJfVbDSBDWj8zj5CUHh/HLpvq//AGaPlTYFwQF0uIKue5rn/wCr/k1xaPoucgQCOVNCfKCsUE5IIAAnhCEQgstaSNFv+GbCi+27KsC9jjmA0DmnqHAricD4e2uXtdGg081u8Hwk0dCOfIfqgqWfDlJg0a55AysfUcZY0TDWgQANT81b4KthSuKrAAJyGB6rTGmAySszwxLr2s/lo35IPT57ipjQoVHnKoadXXVBffbtqDUCVUdhTRrAPoFctSVNUdogp0KQbsAFMSnNCZUhBXrvXNqOVu4MKq5iDiVHyTy1hee8Z0pqmDvqPafvwXomIiCs1i+FMf33EmB5bH790Gg4Ge6rSpFx0Y35uP8AC6HGeIGhQq1mxmZTdHrp9SFxODsUo0aBY6o1pa52hcAcoMDdY74i8Yi4HYUDLJl7hs6NmjqEGCfUMknUnU+JO6aSkhlQOaU9RtTkESUIwjCAJSiQmwg7/B1+aVwyDo45Sva7GtnE8l89UKuVwcORn5L2nhLExUpNM7hBpsQEUz5LgcG0oLid3OJ9yuridf8Apu11ymPONFiuB+Jmsc6lWMGe6T7g+KD16pT7oVM0JOnquJiPFNNjJzggCTr9AsvV4+uXa0Lb+nyfVflJ8coQehUqxY8N66KxWrkaFZXhK9r3dQVKlM06bATJnvOOgDZ3GsytrcUg4aoKzK2m6BqKs5haeo6p7TIQQ1jqmP2Tqm+qjqbIOPds39VwMWfFMnwWjuGbhZXiZ+Wm/wAkGDrYWa5L2nmRHqnv4ePZE8wFo+D2DI5x5z7laZ1m3JHUIPFS32QhdfiS1FOu4DY6rkoAGo5UQnIK8pxcmoFASU0pFIoCCtlwLi2U5HHSdFjArNjcGm8OHJB7Ve3MsPSF5BilJ7arjrq4kQt26+zW5LTJAB9JC5LRTqVCHb7x4HdBzuH6Faq7WS0byvV+GrWnHeEkR3YGi43DdvSY6C9rQRzI3Wuo0qDS2oajRG8O3QdrtIAgDRF9cwVxrviK1aY7SOmsLk3fGls0Q1xcejRmPoBqg0jrqdOqcOqyFC2v7girTa2lTGobVnO8f9R+H1WqsHks74h2xHjzQCtU66KIOBCTzKjIjf8A0gr35gfe68/43uYZl5kwtjidyAD7LzTGK3b18o1AInzQdzhml/TA5c1o8/dXOwu3y0x97qbFqgp273dGEoPL8eu+1rvcNpgeTdFz4RJ67kyk0SgATkoSQVSgSkUEBSQBTmoFCBTiUCg2PA16HONJ50c2BK6fFOBuaA6lo4e4WCwy7NKo17d2mV6pRxRtxTaQZJGvVBkMN4eua0d8NHWSt9gfAUAdrdViDqWshgOn90SqFjTfTd3BIJ22jxXfp0Lh0GRHSYI9UHXpcF2TBPYtef7qhNR3qTK6VnglCn/x06befdY0AfIKnhNhW/NUJH3uVo6FGAggyKCtSG4V6qI1XNua6CjXbH+1TrXOkfyjiNxAO08lksfx9tJhEideaClxbi4YCAZceS5HD1j+Z251XLtw64q5nbStnhdCIQdmzo6QuLx+/Lav/wAi0ehIWltQsp8S3/8AjgdXj6oPMUWlBOBQOanQmgp0lBSITE7MggCSJCCAykUEggC7XD2JGlUHSVxwnAoPb8JIcARpzWosCI20XkXC2N90Bx1EBen4LcS3cEEaeaDU21fop3V+e6zNHEIdB6qzVvxG4/2g6dxcyPP9FwMUvsokyFHfYw1o/ENPReccU8TdoSxhnkSNkEnEnFBzENJJWVaH1nS4k680ylbOcfqVo8Mw8CPnH8oLmD2Qa3RaWzo6CFzrQeAj6rt2bI8z7ILtPQadFhPifU7lNv8AlPsVuSvO/iVWl1MeJ+iDDJJJBA9gUsKGmnyg56e1NKCB7k1JGEDUkSECgARKCKCWhcFmxWnwnjJ9IayfWFk0EG3uOO3l0tH7qE8ZVnefWVkQnsMINBc4jUqnvvJHQaBOtaQPKFQsqgMarvUqcDrKCaxtxM7LvUWjkuPbgzGw9127Pw+ZQdGxp+p+i69GnCo2gXUpoGvbAkryrj+tmrNHSV6he1tPovJuLz/WHl+qDPpBOTUDgnwmBFBTIQIT3BNKBqdKCCBEoIpIEkkEYQAhCE6EEBanQmhOcUElJ0LvWGPFohwB8eazjXKdqDaWmJh0bLvWdcLze2rwtBheIgRmM9EHoFrU6K8asLhYdehwBV6tW0QPua0gnoF5TxNXzV3f4931G4916Fi9+2jRc8/lEgH8zjowep9pXk9R5JJJknUnmSdygIKUpjU6UDwU6VGCngIKxQCUpAoBCCcmoFCCcgUChAIoIHymkoSkgQKJQRBQBWrXUwq6kpnUIOhVsyBPJVsxC1mE0hUp94a+Sq4vggAlv+kB4cxLvZStpSuB6QvLrVxZUHmu1i+NkU+yae84d49Gnl6oKvFGMmu8tb/xtOn+Thpm/b+Vw90imSgcSm5k0lNlBKHqUPVYFGUBIQSLkkCQKMJQgbKKBCKBJQjKCBQgikgCMIwkECAR2RAScEGs4LxRkilUIBJ7jjsf8SevRejOwppbBHLovDAtVgXHVxbMyGKzIhoqEy3p3hqR4FAOMbIUXgjmdOWyyxeSZOpKvYziNS5qOq1XSTyAhrR0aOioIDKCSQQNRhFBAE5NSQFPCJakAgaknQh9+6BhQUiEIGpJ+X79UIQBFOypFqBqUpxYm5UBCRTgxOyIIQFI0bJFkJ7Rsga8KNWKmyghAwpJ0IQgCSUIhAIShEJAIP/Z"/>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15" name="AutoShape 22" descr="data:image/jpeg;base64,/9j/4AAQSkZJRgABAQAAAQABAAD/2wCEAAkGBxQSEhQUEhQUFBQUFBQVFBUUFBUUFBQUFBUXFhQUFBQYHCggGBolHBQUITEhJSkrLi4uFx8zODMsNygtLiwBCgoKBQUFDgUFDisZExkrKysrKysrKysrKysrKysrKysrKysrKysrKysrKysrKysrKysrKysrKysrKysrKysrK//AABEIAQ0AuwMBIgACEQEDEQH/xAAcAAABBQEBAQAAAAAAAAAAAAABAAIDBAYFBwj/xAA4EAABAwIEAwYEBQQCAwAAAAABAAIRAwQFEiExBkFREyJhcYGhB5Gx8DJCwdHhI1Ji8TNyJENj/8QAFAEBAAAAAAAAAAAAAAAAAAAAAP/EABQRAQAAAAAAAAAAAAAAAAAAAAD/2gAMAwEAAhEDEQA/APJCUMyCSA5kpTUWhA8SUSCFLTpxqVGNTqefNBJbsLtOW/yCmpUjkDwfzQY5SkG5H5XbGNR0PMHyTKj4a5o5ukEc4mPYyglo1AJB6HXf5DyThYhzMzSSdO6Op5KjUqiTG0/VdPDb0UWknUnUTy0MeuyDnPpkTIUcroVq4c0SPDx11+/MqlUgaDoPU80Ca9EymSprapB159eSCPMUnPPirRDZJG3jv5lViEETnlAVCpKtPn1+9VEgd2vilnPVNLUUD2vPVLOeqAQKBweepTu0PUpkJIGEJIlIDRAmMlSspx9+xTG6KdruiBOb96KIhdNmHuy5jA8ym12tAAgA+BdJ89YQRWnZnSqHRsHNIlp8uaguaMHQ5m8j1HlyUrRB0UlR4OsAdY2PjHJBzzSUjWk6dSPv3VnLInooZhBNTp7B2315FOr0cxkQG7CTyH1UdMExAlWjhzw0l0giNNfryQQttmCZIPkfqIQdbD8plV3Agmd1Yt2l2gI3HMAoKtRp8UGeKu1oGnMKs0SR7oGPChhdSnSD2mPxE6DkB+i51RkEj6IIylKSUIHBJEJIEikAnQgjSARRCBzQpGqLMjmQWyXQCT5CdfNREeOqe4EgAD1P1/hT2OGOquhsn0+iCqKZOylp2jjyW3wjhOof/WT10+9Vu8A4Jp7ubA8tp3CDyazwKo50Ru3XToZ/laO04J7Rk8415fp6ei9ctOG6TANAYmDGsbQVfoYcxs6IPIGcExDWnQHeY8V0a2CFuhb0neCecx5BemutGjYDfaNPkqr7NsnTTeD6/ug8cxfhCe8xsHpuFlMQw19L8TCD4fsvoCtZN6bfqudeYCyp3XAH0QfPhcktXxjwu6g8lo7pOkBZAujdB02PYymQCC53rHh4LmVE+m/wlKrSdvGnrCCCEgEUUAARhJJA9oT8oTQ0p+RBXa5BySSAQiN0IRCDr4fSNZ7WtG++i9j4S4bbRY0kd6BuFiPhXhgqVS8jQaeu5XsbBGg9EFqhQHTbyV9pVGgVaZKCZJAFGUDHqvX0VoqC4CCkIJ8h80wU5P8AKAdBP3KlpuCDOcb4UKtElokt1jqIXz7fUS0kdN19TXADmOEcvmvnzi3CwyvVbtqXN8Qdx5oMpRqwf4H6q1c1GuaIJnoqb2ItP3CASngqNwSCCUotTJRlBM1OULXJ2ZBEkiggSkoskgKNdjh22z1APJB6v8M8OFOlPkV6AAI/ZZLh2oGNAGkhai3fIQW2hTB2irl2iTHQgnD9IUjSqhcn03lBYcVFWSzJtYFBQe32RBTyoKzkAuH6DxXmPxCtAHh4E9dF6NUqSs7xVY9tRcRq5oKDwm+Z3jGyrhXsQpQ4jmDqP2VOEBQSlFAkQEgnBAAiiEEAKCDim5kEjVoOGqobWbOxEeqzrH6ro4S/vDqCg9vwvUBaW0csbglWKbSd9J9V3aV5lifmg01JmijqPgqC2vQQhc1e7I3G/kgna6U9jlzxW+SrYhj1G3E1HAeEoNC0JtRwHNef3PxFa45aTHGdip7fHqlUSWO16/eyDU3Nw0bqjUuhqs7c3Dju6D57LnmqQdXyJ6oNLWrdOe3gmUtWmecqlYnMAB810ckQPRB5J8Q8F7J/atHdcTPSViivduLsNFW2eOf4usRzXhl3QLHuadwY8PRBDKc0ToE+1oOqODWiSdlp7ThWrTyveNJBjy1/RBlgIRBXY4ttW07qq1uglpA6Zmh36riBBKCkmApyCIphKJTCgcHLo4NVAqtzbc1zAFLTOqD2C0xmlTYCSCFaPFdq8AZ8p5Ly2hdMy96SOigvXktD2UyxhOUEmZO8IPacP4gZpDwQfFaDD7rtBuvnRlWpLAyo5xc0GAHjKde73gJiJkSNd16f8KMTfUzteZyOHug39e2cAd46rD8Q2GZ+uvUn+V6lU/CuDXwtlQ96d9Y6IPK3UXh+WgGg7ZiJJPRoOnqoOJra/t+yLqlVzasjuHKCQR3QY0JBXoFxhTKNQloJM9AMoH9qnucUZVYaVVjXM07rx7jTdB5PhNlWr3L2A1WtGYxUdne0NMDMRAJnpotxw7w08Elzy6OUnL4xK7lixkdnSptaObabHCfFx5+ZK0FnalrddEENhaBukJ90IVtwhUbpyCvVAIPj+0Lw/i+yDK5aB5eXJeyVKm/kvNeK6LDcST3i4SfCRIlBT4O4ee6oHkOBEOZI0PmvVuxD6L2ubDg0+hAkfRCwpNFK2DG793TkANz4aK1iVQtdkaJfVbDSBDWj8zj5CUHh/HLpvq//AGaPlTYFwQF0uIKue5rn/wCr/k1xaPoucgQCOVNCfKCsUE5IIAAnhCEQgstaSNFv+GbCi+27KsC9jjmA0DmnqHAricD4e2uXtdGg081u8Hwk0dCOfIfqgqWfDlJg0a55AysfUcZY0TDWgQANT81b4KthSuKrAAJyGB6rTGmAySszwxLr2s/lo35IPT57ipjQoVHnKoadXXVBffbtqDUCVUdhTRrAPoFctSVNUdogp0KQbsAFMSnNCZUhBXrvXNqOVu4MKq5iDiVHyTy1hee8Z0pqmDvqPafvwXomIiCs1i+FMf33EmB5bH790Gg4Ge6rSpFx0Y35uP8AC6HGeIGhQq1mxmZTdHrp9SFxODsUo0aBY6o1pa52hcAcoMDdY74i8Yi4HYUDLJl7hs6NmjqEGCfUMknUnU+JO6aSkhlQOaU9RtTkESUIwjCAJSiQmwg7/B1+aVwyDo45Sva7GtnE8l89UKuVwcORn5L2nhLExUpNM7hBpsQEUz5LgcG0oLid3OJ9yuridf8Apu11ymPONFiuB+Jmsc6lWMGe6T7g+KD16pT7oVM0JOnquJiPFNNjJzggCTr9AsvV4+uXa0Lb+nyfVflJ8coQehUqxY8N66KxWrkaFZXhK9r3dQVKlM06bATJnvOOgDZ3GsytrcUg4aoKzK2m6BqKs5haeo6p7TIQQ1jqmP2Tqm+qjqbIOPds39VwMWfFMnwWjuGbhZXiZ+Wm/wAkGDrYWa5L2nmRHqnv4ePZE8wFo+D2DI5x5z7laZ1m3JHUIPFS32QhdfiS1FOu4DY6rkoAGo5UQnIK8pxcmoFASU0pFIoCCtlwLi2U5HHSdFjArNjcGm8OHJB7Ve3MsPSF5BilJ7arjrq4kQt26+zW5LTJAB9JC5LRTqVCHb7x4HdBzuH6Faq7WS0byvV+GrWnHeEkR3YGi43DdvSY6C9rQRzI3Wuo0qDS2oajRG8O3QdrtIAgDRF9cwVxrviK1aY7SOmsLk3fGls0Q1xcejRmPoBqg0jrqdOqcOqyFC2v7girTa2lTGobVnO8f9R+H1WqsHks74h2xHjzQCtU66KIOBCTzKjIjf8A0gr35gfe68/43uYZl5kwtjidyAD7LzTGK3b18o1AInzQdzhml/TA5c1o8/dXOwu3y0x97qbFqgp273dGEoPL8eu+1rvcNpgeTdFz4RJ67kyk0SgATkoSQVSgSkUEBSQBTmoFCBTiUCg2PA16HONJ50c2BK6fFOBuaA6lo4e4WCwy7NKo17d2mV6pRxRtxTaQZJGvVBkMN4eua0d8NHWSt9gfAUAdrdViDqWshgOn90SqFjTfTd3BIJ22jxXfp0Lh0GRHSYI9UHXpcF2TBPYtef7qhNR3qTK6VnglCn/x06befdY0AfIKnhNhW/NUJH3uVo6FGAggyKCtSG4V6qI1XNua6CjXbH+1TrXOkfyjiNxAO08lksfx9tJhEideaClxbi4YCAZceS5HD1j+Z251XLtw64q5nbStnhdCIQdmzo6QuLx+/Lav/wAi0ehIWltQsp8S3/8AjgdXj6oPMUWlBOBQOanQmgp0lBSITE7MggCSJCCAykUEggC7XD2JGlUHSVxwnAoPb8JIcARpzWosCI20XkXC2N90Bx1EBen4LcS3cEEaeaDU21fop3V+e6zNHEIdB6qzVvxG4/2g6dxcyPP9FwMUvsokyFHfYw1o/ENPReccU8TdoSxhnkSNkEnEnFBzENJJWVaH1nS4k680ylbOcfqVo8Mw8CPnH8oLmD2Qa3RaWzo6CFzrQeAj6rt2bI8z7ILtPQadFhPifU7lNv8AlPsVuSvO/iVWl1MeJ+iDDJJJBA9gUsKGmnyg56e1NKCB7k1JGEDUkSECgARKCKCWhcFmxWnwnjJ9IayfWFk0EG3uOO3l0tH7qE8ZVnefWVkQnsMINBc4jUqnvvJHQaBOtaQPKFQsqgMarvUqcDrKCaxtxM7LvUWjkuPbgzGw9127Pw+ZQdGxp+p+i69GnCo2gXUpoGvbAkryrj+tmrNHSV6he1tPovJuLz/WHl+qDPpBOTUDgnwmBFBTIQIT3BNKBqdKCCBEoIpIEkkEYQAhCE6EEBanQmhOcUElJ0LvWGPFohwB8eazjXKdqDaWmJh0bLvWdcLze2rwtBheIgRmM9EHoFrU6K8asLhYdehwBV6tW0QPua0gnoF5TxNXzV3f4931G4916Fi9+2jRc8/lEgH8zjowep9pXk9R5JJJknUnmSdygIKUpjU6UDwU6VGCngIKxQCUpAoBCCcmoFCCcgUChAIoIHymkoSkgQKJQRBQBWrXUwq6kpnUIOhVsyBPJVsxC1mE0hUp94a+Sq4vggAlv+kB4cxLvZStpSuB6QvLrVxZUHmu1i+NkU+yae84d49Gnl6oKvFGMmu8tb/xtOn+Thpm/b+Vw90imSgcSm5k0lNlBKHqUPVYFGUBIQSLkkCQKMJQgbKKBCKBJQjKCBQgikgCMIwkECAR2RAScEGs4LxRkilUIBJ7jjsf8SevRejOwppbBHLovDAtVgXHVxbMyGKzIhoqEy3p3hqR4FAOMbIUXgjmdOWyyxeSZOpKvYziNS5qOq1XSTyAhrR0aOioIDKCSQQNRhFBAE5NSQFPCJakAgaknQh9+6BhQUiEIGpJ+X79UIQBFOypFqBqUpxYm5UBCRTgxOyIIQFI0bJFkJ7Rsga8KNWKmyghAwpJ0IQgCSUIhAIShEJAIP/Z"/>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165912" name="Picture 24" descr="https://s-media-cache-ak0.pinimg.com/236x/bb/e0/45/bbe045caacc829e533f784814dfba3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37" y="922338"/>
            <a:ext cx="3831977" cy="5747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53369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t>Keira</a:t>
            </a:r>
            <a:r>
              <a:rPr lang="pl-PL" dirty="0"/>
              <a:t> Christina </a:t>
            </a:r>
            <a:r>
              <a:rPr lang="pl-PL" dirty="0" err="1"/>
              <a:t>Knightley</a:t>
            </a:r>
            <a:endParaRPr lang="pl-PL" dirty="0"/>
          </a:p>
        </p:txBody>
      </p:sp>
      <p:sp>
        <p:nvSpPr>
          <p:cNvPr id="4" name="Symbol zastępczy tekstu 3"/>
          <p:cNvSpPr>
            <a:spLocks noGrp="1"/>
          </p:cNvSpPr>
          <p:nvPr>
            <p:ph type="body" sz="half" idx="2"/>
          </p:nvPr>
        </p:nvSpPr>
        <p:spPr/>
        <p:txBody>
          <a:bodyPr/>
          <a:lstStyle/>
          <a:p>
            <a:r>
              <a:rPr lang="pl-PL" dirty="0" smtClean="0"/>
              <a:t>(</a:t>
            </a:r>
            <a:r>
              <a:rPr lang="pl-PL" dirty="0"/>
              <a:t>ur. 26 marca 1985 w </a:t>
            </a:r>
            <a:r>
              <a:rPr lang="pl-PL" dirty="0" err="1"/>
              <a:t>Teddington</a:t>
            </a:r>
            <a:r>
              <a:rPr lang="pl-PL" dirty="0"/>
              <a:t> w Wielkiej Brytanii) — brytyjska aktorka, nominowana do Oscara za najlepszą rolę pierwszoplanową w filmie </a:t>
            </a:r>
            <a:r>
              <a:rPr lang="pl-PL" i="1" dirty="0"/>
              <a:t>Duma i uprzedzenie</a:t>
            </a:r>
            <a:r>
              <a:rPr lang="pl-PL" dirty="0"/>
              <a:t>.</a:t>
            </a:r>
          </a:p>
        </p:txBody>
      </p:sp>
      <p:pic>
        <p:nvPicPr>
          <p:cNvPr id="166914" name="Picture 2" descr="https://encrypted-tbn2.gstatic.com/images?q=tbn:ANd9GcTDL8BL8M-kj06ok_JTTfvOM9Z9Ow6OInxsg5kQUbejMm-jyP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628800"/>
            <a:ext cx="4009343" cy="3210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04782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ltLang="pl-PL" sz="4800" dirty="0">
                <a:solidFill>
                  <a:srgbClr val="000000"/>
                </a:solidFill>
              </a:rPr>
              <a:t>Hugh Grant</a:t>
            </a:r>
            <a:br>
              <a:rPr lang="pl-PL" altLang="pl-PL" sz="4800" dirty="0">
                <a:solidFill>
                  <a:srgbClr val="000000"/>
                </a:solidFill>
              </a:rPr>
            </a:br>
            <a:endParaRPr lang="pl-PL" dirty="0"/>
          </a:p>
        </p:txBody>
      </p:sp>
      <p:sp>
        <p:nvSpPr>
          <p:cNvPr id="4" name="Symbol zastępczy tekstu 3"/>
          <p:cNvSpPr>
            <a:spLocks noGrp="1"/>
          </p:cNvSpPr>
          <p:nvPr>
            <p:ph type="body" sz="half" idx="2"/>
          </p:nvPr>
        </p:nvSpPr>
        <p:spPr/>
        <p:txBody>
          <a:bodyPr/>
          <a:lstStyle/>
          <a:p>
            <a:r>
              <a:rPr lang="pl-PL" dirty="0"/>
              <a:t> angielski aktor. Światową sławę zdobył rolami w komediach romantycznych, jak Cztery wesela i pogrzeb czy </a:t>
            </a:r>
            <a:r>
              <a:rPr lang="pl-PL" dirty="0" err="1"/>
              <a:t>Notting</a:t>
            </a:r>
            <a:r>
              <a:rPr lang="pl-PL" dirty="0"/>
              <a:t> Hill.</a:t>
            </a:r>
          </a:p>
        </p:txBody>
      </p:sp>
      <p:pic>
        <p:nvPicPr>
          <p:cNvPr id="5" name="Picture 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67544" y="1268760"/>
            <a:ext cx="3609385" cy="37570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393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additive="repl">
                                        <p:cTn id="6" dur="6" fill="hold">
                                          <p:stCondLst>
                                            <p:cond delay="0"/>
                                          </p:stCondLst>
                                        </p:cTn>
                                        <p:tgtEl>
                                          <p:spTgt spid="5"/>
                                        </p:tgtEl>
                                        <p:attrNameLst>
                                          <p:attrName>style.visibility</p:attrName>
                                        </p:attrNameLst>
                                      </p:cBhvr>
                                      <p:to>
                                        <p:strVal val="visible"/>
                                      </p:to>
                                    </p:set>
                                    <p:animEffect transition="in" filter="slide(fromBottom)">
                                      <p:cBhvr additive="repl">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Emma Thompson</a:t>
            </a:r>
          </a:p>
        </p:txBody>
      </p:sp>
      <p:sp>
        <p:nvSpPr>
          <p:cNvPr id="4" name="Symbol zastępczy tekstu 3"/>
          <p:cNvSpPr>
            <a:spLocks noGrp="1"/>
          </p:cNvSpPr>
          <p:nvPr>
            <p:ph type="body" sz="half" idx="2"/>
          </p:nvPr>
        </p:nvSpPr>
        <p:spPr/>
        <p:txBody>
          <a:bodyPr>
            <a:normAutofit fontScale="77500" lnSpcReduction="20000"/>
          </a:bodyPr>
          <a:lstStyle/>
          <a:p>
            <a:r>
              <a:rPr lang="pl-PL" dirty="0" smtClean="0"/>
              <a:t>angielska </a:t>
            </a:r>
            <a:r>
              <a:rPr lang="pl-PL" dirty="0"/>
              <a:t>aktorka i scenarzystka.</a:t>
            </a:r>
          </a:p>
          <a:p>
            <a:endParaRPr lang="pl-PL" dirty="0"/>
          </a:p>
          <a:p>
            <a:r>
              <a:rPr lang="pl-PL" dirty="0"/>
              <a:t>Dwukrotna zdobywczyni Oscara.</a:t>
            </a:r>
          </a:p>
          <a:p>
            <a:endParaRPr lang="pl-PL" dirty="0"/>
          </a:p>
          <a:p>
            <a:r>
              <a:rPr lang="pl-PL" dirty="0"/>
              <a:t>Karierę zaczynała grywając na scenach teatralnych. W kinie zadebiutowała w filmie Henryk V swego ówczesnego męża Kennetha </a:t>
            </a:r>
            <a:r>
              <a:rPr lang="pl-PL" dirty="0" err="1"/>
              <a:t>Branagha</a:t>
            </a:r>
            <a:r>
              <a:rPr lang="pl-PL" dirty="0"/>
              <a:t>, sławę przyniosły jej jednak dopiero role w filmach Jamesa </a:t>
            </a:r>
            <a:r>
              <a:rPr lang="pl-PL" dirty="0" err="1"/>
              <a:t>Ivory'ego</a:t>
            </a:r>
            <a:r>
              <a:rPr lang="pl-PL" dirty="0"/>
              <a:t>: Powrót do </a:t>
            </a:r>
            <a:r>
              <a:rPr lang="pl-PL" dirty="0" err="1"/>
              <a:t>Howards</a:t>
            </a:r>
            <a:r>
              <a:rPr lang="pl-PL" dirty="0"/>
              <a:t> End i Okruchy dnia. Za kreację Margaret Schlegel w pierwszym z nich zdobyła Oscara dla najlepszej aktorki za rok 1992. Drugą statuetkę otrzymała w 1996 r. za scenariusz Rozważnej i romantycznej (będący adaptacją powieści </a:t>
            </a:r>
            <a:r>
              <a:rPr lang="pl-PL" dirty="0" err="1"/>
              <a:t>Jane</a:t>
            </a:r>
            <a:r>
              <a:rPr lang="pl-PL" dirty="0"/>
              <a:t> Austen)</a:t>
            </a:r>
          </a:p>
        </p:txBody>
      </p:sp>
      <p:pic>
        <p:nvPicPr>
          <p:cNvPr id="167938" name="Picture 2" descr="http://upload.wikimedia.org/wikipedia/commons/3/34/Emma_Thompson_C%C3%A9sars_2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40768"/>
            <a:ext cx="3672408" cy="4790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64221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Helena </a:t>
            </a:r>
            <a:r>
              <a:rPr lang="pl-PL" dirty="0" err="1"/>
              <a:t>Bonham</a:t>
            </a:r>
            <a:r>
              <a:rPr lang="pl-PL" dirty="0"/>
              <a:t> Carter </a:t>
            </a:r>
          </a:p>
        </p:txBody>
      </p:sp>
      <p:sp>
        <p:nvSpPr>
          <p:cNvPr id="4" name="Symbol zastępczy tekstu 3"/>
          <p:cNvSpPr>
            <a:spLocks noGrp="1"/>
          </p:cNvSpPr>
          <p:nvPr>
            <p:ph type="body" sz="half" idx="2"/>
          </p:nvPr>
        </p:nvSpPr>
        <p:spPr/>
        <p:txBody>
          <a:bodyPr/>
          <a:lstStyle/>
          <a:p>
            <a:r>
              <a:rPr lang="pl-PL" dirty="0" smtClean="0"/>
              <a:t>aktorka </a:t>
            </a:r>
            <a:r>
              <a:rPr lang="pl-PL" dirty="0"/>
              <a:t>brytyjska, dwukrotnie nominowana do Oscara za role w filmach </a:t>
            </a:r>
            <a:r>
              <a:rPr lang="pl-PL" i="1" dirty="0"/>
              <a:t>Miłość i śmierć w Wenecji </a:t>
            </a:r>
            <a:r>
              <a:rPr lang="pl-PL" dirty="0"/>
              <a:t>oraz</a:t>
            </a:r>
            <a:r>
              <a:rPr lang="pl-PL" i="1" dirty="0"/>
              <a:t> Jak zostać królem</a:t>
            </a:r>
            <a:r>
              <a:rPr lang="pl-PL" dirty="0"/>
              <a:t>.</a:t>
            </a:r>
          </a:p>
        </p:txBody>
      </p:sp>
      <p:sp>
        <p:nvSpPr>
          <p:cNvPr id="5" name="AutoShape 2" descr="data:image/jpeg;base64,/9j/4AAQSkZJRgABAQAAAQABAAD/2wCEAAkGBxQSEhUUExQVFBQXFxcXFxcUFBcVFhgXFxcXGBUVFBcYHCggGBwlHBUUITEhJSksLi4uFx8zODMsNygtLisBCgoKDg0OGhAQFywcHBwsLCwsLCwsLCwsLCwsLCwsLCwsLCwsLCwsLCwsLCwsLCwsLCwsLCwsLCwrNysrKysrK//AABEIAQwAvAMBIgACEQEDEQH/xAAcAAABBQEBAQAAAAAAAAAAAAACAQMEBQYHAAj/xAA5EAABAwIDBgQFAgYCAwEAAAABAAIRAyEEEjEFBkFRYXEigZGhBxOxwfAy0SNCUnLh8TNiY4KyFP/EABgBAAMBAQAAAAAAAAAAAAAAAAABAgME/8QAIBEBAQACAwEAAwEBAAAAAAAAAAECEQMhMRIiQVEEE//aAAwDAQACEQMRAD8A37WpxrUrQnA1RtoQNRhq8AiCA8AiAUXH46nRYX1HBo9yeQHErIbZ+IPyDAoFzj+ljngVCOeRocR5wjY03AKA1he65VjPirUggYYNcLEfMMt7tLQZVVT+JbjPzaWYmYLXZY5cLpbGnaWYkG4MjpdBisY1gBJAnSTE9V8+V96K9Z5Lqr2DQNa9zRrxjVN1tqBv6XOLx/MSXNcP7Xzl8kbP5db25v02jOQNfEgkuyiR/SYMxbgsRivini3f8bWN5Ey70EAHzWNqVC7MXcTM/b3lC1o1JgX0180lajZ7O+KOLpuBqClUHEZchI43HHyW12d8V8G+PmCpSP8A2bmHqyfouJOouNwIbwm8qO5t09F0+odl7yYbER8qsx55B1/TVXDHAr5Hp1CDIJBGhGo81ut0viTiMMQysTWpC0E+MaaO48bFHZafQOVeyqp3d3goYynnovB/qbPiaeThwVwEyJlXsiNLCZGsiEsT+VIWoCMWIciklqHKgKkBGAkARgKTeUDa20GUKZqPdla26l4moGtJK4Dv/vW7E1Sxp8LSQb8rWQFhvRve+vWDs4aGghgBnJI/WY1d9NFSv2nQFPwFxq2OdwOYniJ/NVnm0DlzmwOnXmQmw2U9HtY7Sxzajw5oMAQZ1N5N/uq+oL2TwpxPZMgJpO0YkAnz5J/IGkXBH2UelTlBXtYfnZB70erYrMegTXzfRMNM90rrIG0/D4qAQjfWETI5QBJjmZVc0Si7j85I0Po88zp9ETBznyTTH3n2U6h47CAUCD2dj6lCoKlJ5a8XBaS09rG4XWd0/imXOFLGMDCdHzlF9AR6XXIxRJdHH2Kv8AxlVgp1RcAj/sP6XtPTlxEqLVzHb6MwmNa8SDqpi4vuJvJUw9T/APLWdma39BPFvCD9Adfr1/B4gPaHNMtKqXaLNJSWF6EqaQkIYTqSEGpQEQSJnGYgU2Oe4w1oJJ6BSbG/EvekYWkWtM1XAtYORMS49AD6rgtOkTJ5XPPzVxvbtl2LxT6h5w0awEw6oGUgxoGYwXE3M8gnD0iGSACfef8ASPKB1TmGM2AugxJjv0TI3UqapJ8PD8lMuTZQW0huLy6IabgZJQsYC0njdNBxlPSdn30BwPuvGkOJv+WTLnXuI7I2v5afZMHcwaIGspsOROyn900BHVBHG3U2nRlRKUdlObB0IQHqtMNEiRyUmnWLSDMxxCjVagaBIkTdK9keJp8J/L81GbXjabES6myqDdp1GsX+i6VuLvFJDDoR4vP+Yeevdcl3e2hkdlddjrOHKbZmrVYJjsPULQbiHMdwLT+EFY7+a3smUd5YUYCo93dpiqwev7hXq2l25rNEASwvBLCYUJWE+Le1flYX5YJBqawbwCLeZK3q418ZMTNVrTNgI5cSfePRSqOcYWAZMxqY18k2+Sib+d14vA/LJg8ymWjlx/Ch+ST/AJso9XFEpaVVxIGg06pluErMI/LJhOYlxBInQpgITaeFSBA8/NHSoSgbeOKl5NJtZPYkNvw8RP5zTfy/IdU9mjjPZLmkaJK0jOTRKeqNTcXTTRU3XUqhB/NFGAT1Bt+qVOJFWhFr95tHBOYaqG63CkBwc3KeuWeVpaTxibJkUokKV614cqM4t7iNOy2WxceKtBrnXfQOR3MsfbxdOvRYgOLDB/SdFZ7Jxvyaofqx3hqDgWki/koyjTGuw7s4n5To4SL9/wDfuui0akgLlexHeC18pI6wNI/9SD5Lfbv4rNTAm4t6FHHU8k72u0oSApVqyZ+o+AT5ri/xgpn5tEmbtnzJldjx/wCh3p62+65j8bMMf4L+ABB78FNVHJHOso7inauqZVFSBCiheTQHVG1IAnGhFOH8P+BG4a2cPzjyRUACbn1R1iBx7R9YSUiZbwnqL4txny01TRdJSwdfzugh4hslMhl1JeJAQ023QLDLWcU/TCJtGfzzStsfZByCFYXB11nqp2El4tEj3VVUF5/0p+zKkERqpsXL2fxVDM2OIuFDw9czlP8AvurSra82Ovn/AKUDGUCJcOGo6cx9/JL2Hert0PcPaMjLNwLf+vD0MLouwqmRxHL3HP0yrhe620DTqtIMdl2vZz83yng2c2PMA3+iznV0rLubbum6RKOFA2bWloVgtmFZjGaDq5v/ANBZH4oYP5uFdYS2Xdo1WwxWg/ub9QqLe29Cp/a4c7EQUXw56+ba2qGmB/pHUF0tNsplfTopzpp1/dR6lOCpMEBNOE8EGaa1OU2dUJYU4xh4oKH2gC8Cekx6FA4Zu/oUYITlKZEfsjatAoUmgjPoDJA1PZPYo0yf4YdEmB0kwnto4V1nESXaQNdNV47NLAM7svRok9ktn81GMWtCNjJBjU6xy5KRRwZcLNc7sL97Ixs8galp5Ot78UvqH80y2iQb+nVNVKRGo/bsFfbDZRqODKv8NxsCbg9uRWhxewWx4SHcBJ+nJZ5cmq1x4txzgjonaTiCCLRyV5jNmtBIILSOBVYaQBifMD6qpltGWGkprg7iATpy7JirVLTfgfLsen7ptoix43HdOz8xg/qFvIcD9U/B6aa3I4Ob+mbcY/6lde3I2kKjabZ0cSOxBt7FcepVAJa7Qxw9wtruFj/lva2bBwjq10qM+uzw7ljuWzjqFbNKptnOBMjkPdWmZa4+Mao8Rp5t/wDoLLfEPaIoYcjUvBa28ajVa17JBC5j8XZPyDwGYHuilHG6iWk5FiKcOPRNtKZ1KZTB1PovOEmAEy16mULcbx6dUHDRpxwV1sbdupXg6A6E/l0uycCKj9LcRroum7Hw4aBb/Cw5OTXjo4+OXuqLAbgU4/iEntwV3s/cuiyP5u4WioskKUymsPvKtphioq+7NNxBDR4c0COJj/KWnuZRcczxP5P1WkZTUjDsHHmqlTlNKWjsGiwQ2mAlxGy2PEPa0jkWgq/ytKar0hCVh41yrezdBrWufRaWkQYFx26d0O6W0hUaaTzlqNFibhwH9Q5ifuuiYlgNjobGfoVy/eTZzsLiA+nYE5m9IMQel47FVj+U1Reu4t9sYAPaSQMw/NeK51tGhlNudj9l0/A4xtakHN4iHN5HiD9isfvZgQ2eB/zqjjurouSbm2WNYObcXHH86IcJVMkDX9lEL8pKWnUhwXVpybTdoMFnjTQo9j7SNJ+ukfvCJzpZHAfkqse2DB/OSnW5qnbq7j6e3Nx7a1JrmGQQIPvC0zbL50+Ge9jsLWa1x/hOIDgTYa+Ieq+i8PUDmgjQqsf4nL3aqVJvRsVmKpFr7cjyPAq7VTvNtVmGoOqP4fpHM8ghL5+3r2HUwtSH6GYI0MaqgcIWj25tCpXBLzPiLgOU8As7U1RDpaI9SpObjzPsE0xiWpqPTzTEbXdKlYTqbrf4J2ixG67w5gPkVscMY7Li5PXdh40OFcrCkqXCuVphjNiolWm07apWkAoY6rytGz7HR0TeJqShZ1TteAOCfsLyqqrqsxvzhpw+YasOb7O9votHjMYxmpAWf2jtyg9r6bnRmBBPeymS72q60x2wMYGGJsQD2kwR2mPUKbvFhvnNt+sX7hZXA4sNIbr4nMMa5YsfUA+S0WBxpqU9PEyWmOXbpfyWmcsu04WWac7xlMtcQeCY4haPefCS5zmC1iY9DPmoWxcGS5jzZhdlk/ynn6reZfjty3D8tAw7osexHqo2Jbf29FZ7ZwrqVZ7XamHA854+oKiYoTHW/miVVnWjWHYQQ4aTE8jw8iu3bh76Uzg2Cu4iowlhvqGxlJ6xA8lxrZzMzXs5iR5CyX5zh+kxIBPeBdK3stdPpyFm98d2hjWAZy1zf08pPMLSIHj3WjF8/bwbu18NPzG+H+oXbyCybxdfQnxAwnzMHWAGjSR5QY9ivn06pT1f6K/WPJLitfM/RMgw4d0/XEtB4ppbLdY5WA8Jv6arVvxLWNk+HmViNzsWCxzDw06hTcS81qmQn+G2P8wuXLHeXbtwy/GaabDb40hAJ9pWj2Tt6m/R4Pt6hYnB0MMwQ5jSY1J9rqJjKFIGaLwDcgXItrdHxL4reU9djZjGkWKV1Vco2PtyrTIziGz+oGWnndb/AAmND2ggyoy3BjJVjUxECTwWQ3k3uLJazW4k36fVXe0neAysY7AGoXOiwJP4eQSx7VVSyo7EuzVqmVnMnrwH3VyzCYQNGjtNXG8cdVWbU2I84WpiGZmhkQ1oEvE3qOJuBB06LIYOi6o+9QgNaTLtBA0gczbmuj43PXPc5jda2HawDMXUDLND5HQGCtLsBoJeSY4z+d1k8Rh6k5y10H0trB42Vvs3aNJjQS2oXDmYaO0J5zcLjva62hhC4OGU2tMa9lR7KBY5zCLGRc2g6g+yv2bQdVacgy9zM9TOiqcJhnHxaCwBIkZuRWcvTWz8pYr9vNc2rkeS4tEAnWJkA9pKiBmYdtPZFtSsX1n5v1C1tLfhS4bgen+fotPIx9tLsmW1B1BH7D2TmE2e+oCWtkBxbw7/AHTlOlDgRw+5/wArV7uUAKNyQczj6pW67OY/p2gLzxISBEFs5ldj8PnY5p0Igr5r2lhDSq1KZ1Y9zfQr6ecL9Fwz4p7O+Xiy8CGvDZ/uvPsElRgnG4Ux+nqovHzU6lxHT89oTKHdiV8lTWAQtDXqAeJpk8gRPlCybTleDwlbrYuDDxc2I4W9bLLk67dHD30y2GZUrVgxh8TjEnQXuSj2jQq06pp1C8lthFgdLgcAQFr8Tu21xGQZXAW5Ht1UvA7uGRnLnRpMmOgnQaJTkh3ip3AYIU6NGHFxLGl9OC5zSRcAjXsVpsJgTh3Nc39DtWm0E6EA6TyQ7M2U2nEC/fSSp2POjeX1WeWUrWTWkzadMGkY5KDQw1M0nMj9WsGD691Ya0vJRsMAFEulWbU9fYbnTke5s2s53HrN1CfuoJufDNmhsW5Ty1W3bhgbiyNuGgp/VHzNstithN+UA1o8NwInhBB8iVWDdzDgZw0Ndre7ew6Lf1qYAVFjMG25EgnWHEDvEwpu14yMxWwwEwB+3ZY+rtdtKiabSHve3Tg29p63lbzGM4a25Lj1JsOcOOcj0MXWvHjuMebKy9Apghw4/mqkUzEjkUNazrLz3QZW2Tnx6WNP/H7LR7OxH8NtllqDuHl+32Wg2bJpiev1WOTeO6ryEIgulxBeuY/FnB520o1L/o13HuV05ywXxAolzWccp4HsT7OSqp64XxUpzi0g8LfRMRDo6x7wp9YS0CLiR3TJGrCdFrd267TTEuuBBbzhYouIsrDZ9ctIt2UZzca8WWsnU926gc4scZcBIk3Df92Wuw+GXOt0nAPzlwLn2gXsOa6Pgawhclnbv1ubSfk5VUYt/i81fOqAhUG0agbUBOlkVC1wYlkKBipY62nFWWAqAtsRCrMbi5qfLZBP8x4NHM/slTi42diAW6qeCqPZtIgEnjwUn55b2TlFiXiqghZ/H1YlS8VibKjr1C49EvVzqGSJkrk+0WZKtVv/AJH/AFt9V1/JDVyXbDgcXX5fMJ9AB+634v25ObuobrQbyIXnXB6I3CT0j7IKboWrKEoPuPRarZ1TwDzlZKl+ojvH2Wjo1bd7+wWXI24+30AlKRKuhxhcYCzW8mHlruoefUNH2WmLZ1VTtVki+nPlqlTj5rxVOKjh/wBj9ZUms60/mie3gw+TE1ARBzT63UTEGERVRXBWNIhuUnQEE/2zePJVs3VjTp52EdD7CUUYt3smoGGLAcCOI4H0WwwGLsub7vYmWim43DQWz/T/AI0WmwVQtMTbh+y5eTHt3cXJuabNuJnilqZXagFUoqFt+khRnbx02WdmB5ZSs5NrtWVbZ7j/AMbi3pNv8KZgMCWCTqTJ7rPHeYm7BA6gk+yV22MRVHhkf2jKD5lVraphWwLoCgvxrc2SQXHhP2WSeyo/9dV8ccpMdLrQ7CwIY3S553PcnmizRXHSW+iYPeyh06WpVhjKnhgKE+plClG0DbmObRpOe4wGgn0XHcPWLi5ztXkk9ySSr/frbvzn/IYfA0+PqeAWep2hdWGOsXJnlvJMww9vw+yh17E+UKRWrBp6adwmoLiCdNAqhUGXK5hOshXFJ3hHQQq7FNgtGpJELRbPwBLAY107afZZ5+NMOq7yEoQpZW7lee5QcXRzNcDx/dTXKNWMkD1+yA4Z8QMHlxbv+zWnzAg/RZWvyXRfiTh/4zHcmuB8iL+655XF1MrWonFWmzXQSDy17qr4qZhKwGvD6J1MT8ViCx1As/U2xjiOvkthsbalOuyAQCLRxaf2WEOIEl+gFm9+ah0MS6m/Ox0O1tx7pZYfSsc/mu4bFxIe3I6Mzear9s4KXFzfMfnFZbYO8wqEE+Gq3UaZx06rbUMU2oAQdQuPKXGu3jz+lXg6jm2LfaVPbWeQWiQ062y2PlMKzoYZpNwFOw+EYLxKPutfpVYPZ2hN49PIK2FgpJYIUHF1YUpttMYqrdZDezbh/wCGjeo61uA4k9U3vFvAc/yqMvquMAC8HS8Kl2m5mBYWlwqY2oPFeRSB58j0WuGDDPORkqrYeeJkp5vNRRcjXrzUqCTC6nHO1hg8jmlrgJ4HjPLzQOwdWC0QQL3+1kzg3Frx3WzfgszBUBBJuQNR0IWdumsm2c2Psd9Sq0vvqR5c/VdGq4doygW8I0VNsZwp1A4tJgEKwZTq1pe0QJIHkp3s9adMCUJuV5z+S3c5XOuo1apA7HU/conVYJBI0VZtDEQy+kaczEz2SNzzfJxqEuMwQ4AaE2BFu655iXLa73Y4NLQ52Z1zbqLDtdYWs5TPWt8Mpz5g14poFDU1Vs9nKjyddOSalezWSEpxFE0crHhGq0m7+9D6JDaviYf5hqOqzLXJ1pRljMvTxyuN3Hb9lbVZUaC1wcDoQZCuqeJEahfPmGxlSlem9zOgNj5KU/eLFm3ziOwhc/8Aw/ldU/0zXcdyx212MbJcB1JXPN6d+G3ZQOZxsXcB25lYOvVe8zUqvf3cShawDRXjwSd1nl/ot6i1wW230WuNIRVd+qs67wDqKfBve57KtJmSSSTckmSSeJJuULvVIFtJJ4wtt9eBUvPoRyUNPYd3BKw8amsuJGo/AtpujjWvGV2uhn7rCZ4HX8lTNkbTNGoHxIBuNJHRZ2Ndu04bZrAGgDxcf9rR7P2c0MAGWOoWU3S23SxU/KfJEZmuEOHfp1W2puAESAeN1UiLTErNbT3eqOc5zMRVaSZADvCDyhcl2j8SMfVJiqKTeAptFumYySqatvLi3GTiqx4z8wj6KoUy01m2to4mhWy1arxAN8xuOipNob0VXHwVKkAC7jJ8gqbae2K2Idmr1XVHaeKLdgBCiCoiqvJtKq13OJc5xceZMlR3OSFyRyWiteBSPSBLwQkqQhCUoN0yCEbXIYXoTI7KLN0TIKcbUQDkzwXkAcinmmCJHHgkLkhSD0pWOQoXFASc6QvTYKIlSvads3adTD1BUpPLHjiPcEcQt/hvi1VDRmw9NzuJzkT1iLLmQKUmEyP0cO05w1r6h0a4WaOpVe7WF0LF7Qw+HGTMBEeFokj00WG2nUa+q9zP0uMiRFuNu8qMMrf0vkwmP7RSvUykJQzdaMjsoqzvohXqhUqICilCAlBTJ5y9xQuRIAkjmpYXkyCV4IwlhAAvSiIRAIBuEQCMoAgChBCJCgPAog5CQgJSpnAUudBKWAgJmAZTAc+tMEE0x/W6SHSRyQbVewmn8syBTaDwOYSDIKvNr4VoZg2gW8IjnmgmVR7VpAPJAiS+w0s8tEeQSl2dmkKEDk4QgfoqSKi7nojLUxTTgdCWjg2oSEZXg1ABxShecvMQQglQpUwUIkCJAeclCEryAKUIShCEAUoUqRAeQuCJCEAK9JStagJQb//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6" name="AutoShape 4" descr="data:image/jpeg;base64,/9j/4AAQSkZJRgABAQAAAQABAAD/2wCEAAkGBxQSEhUUExQVFBQXFxcXFxcUFBcVFhgXFxcXGBUVFBcYHCggGBwlHBUUITEhJSksLi4uFx8zODMsNygtLisBCgoKDg0OGhAQFywcHBwsLCwsLCwsLCwsLCwsLCwsLCwsLCwsLCwsLCwsLCwsLCwsLCwsLCwsLCwrNysrKysrK//AABEIAQwAvAMBIgACEQEDEQH/xAAcAAABBQEBAQAAAAAAAAAAAAACAQMEBQYHAAj/xAA5EAABAwIDBgQFAgYCAwEAAAABAAIRAyEEEjEFBkFRYXEigZGhBxOxwfAy0SNCUnLh8TNiY4KyFP/EABgBAAMBAQAAAAAAAAAAAAAAAAABAgME/8QAIBEBAQACAwEAAwEBAAAAAAAAAAECEQMhMRIiQVEEE//aAAwDAQACEQMRAD8A37WpxrUrQnA1RtoQNRhq8AiCA8AiAUXH46nRYX1HBo9yeQHErIbZ+IPyDAoFzj+ljngVCOeRocR5wjY03AKA1he65VjPirUggYYNcLEfMMt7tLQZVVT+JbjPzaWYmYLXZY5cLpbGnaWYkG4MjpdBisY1gBJAnSTE9V8+V96K9Z5Lqr2DQNa9zRrxjVN1tqBv6XOLx/MSXNcP7Xzl8kbP5db25v02jOQNfEgkuyiR/SYMxbgsRivini3f8bWN5Ey70EAHzWNqVC7MXcTM/b3lC1o1JgX0180lajZ7O+KOLpuBqClUHEZchI43HHyW12d8V8G+PmCpSP8A2bmHqyfouJOouNwIbwm8qO5t09F0+odl7yYbER8qsx55B1/TVXDHAr5Hp1CDIJBGhGo81ut0viTiMMQysTWpC0E+MaaO48bFHZafQOVeyqp3d3goYynnovB/qbPiaeThwVwEyJlXsiNLCZGsiEsT+VIWoCMWIciklqHKgKkBGAkARgKTeUDa20GUKZqPdla26l4moGtJK4Dv/vW7E1Sxp8LSQb8rWQFhvRve+vWDs4aGghgBnJI/WY1d9NFSv2nQFPwFxq2OdwOYniJ/NVnm0DlzmwOnXmQmw2U9HtY7Sxzajw5oMAQZ1N5N/uq+oL2TwpxPZMgJpO0YkAnz5J/IGkXBH2UelTlBXtYfnZB70erYrMegTXzfRMNM90rrIG0/D4qAQjfWETI5QBJjmZVc0Si7j85I0Po88zp9ETBznyTTH3n2U6h47CAUCD2dj6lCoKlJ5a8XBaS09rG4XWd0/imXOFLGMDCdHzlF9AR6XXIxRJdHH2Kv8AxlVgp1RcAj/sP6XtPTlxEqLVzHb6MwmNa8SDqpi4vuJvJUw9T/APLWdma39BPFvCD9Adfr1/B4gPaHNMtKqXaLNJSWF6EqaQkIYTqSEGpQEQSJnGYgU2Oe4w1oJJ6BSbG/EvekYWkWtM1XAtYORMS49AD6rgtOkTJ5XPPzVxvbtl2LxT6h5w0awEw6oGUgxoGYwXE3M8gnD0iGSACfef8ASPKB1TmGM2AugxJjv0TI3UqapJ8PD8lMuTZQW0huLy6IabgZJQsYC0njdNBxlPSdn30BwPuvGkOJv+WTLnXuI7I2v5afZMHcwaIGspsOROyn900BHVBHG3U2nRlRKUdlObB0IQHqtMNEiRyUmnWLSDMxxCjVagaBIkTdK9keJp8J/L81GbXjabES6myqDdp1GsX+i6VuLvFJDDoR4vP+Yeevdcl3e2hkdlddjrOHKbZmrVYJjsPULQbiHMdwLT+EFY7+a3smUd5YUYCo93dpiqwev7hXq2l25rNEASwvBLCYUJWE+Le1flYX5YJBqawbwCLeZK3q418ZMTNVrTNgI5cSfePRSqOcYWAZMxqY18k2+Sib+d14vA/LJg8ymWjlx/Ch+ST/AJso9XFEpaVVxIGg06pluErMI/LJhOYlxBInQpgITaeFSBA8/NHSoSgbeOKl5NJtZPYkNvw8RP5zTfy/IdU9mjjPZLmkaJK0jOTRKeqNTcXTTRU3XUqhB/NFGAT1Bt+qVOJFWhFr95tHBOYaqG63CkBwc3KeuWeVpaTxibJkUokKV614cqM4t7iNOy2WxceKtBrnXfQOR3MsfbxdOvRYgOLDB/SdFZ7Jxvyaofqx3hqDgWki/koyjTGuw7s4n5To4SL9/wDfuui0akgLlexHeC18pI6wNI/9SD5Lfbv4rNTAm4t6FHHU8k72u0oSApVqyZ+o+AT5ri/xgpn5tEmbtnzJldjx/wCh3p62+65j8bMMf4L+ABB78FNVHJHOso7inauqZVFSBCiheTQHVG1IAnGhFOH8P+BG4a2cPzjyRUACbn1R1iBx7R9YSUiZbwnqL4txny01TRdJSwdfzugh4hslMhl1JeJAQ023QLDLWcU/TCJtGfzzStsfZByCFYXB11nqp2El4tEj3VVUF5/0p+zKkERqpsXL2fxVDM2OIuFDw9czlP8AvurSra82Ovn/AKUDGUCJcOGo6cx9/JL2Hert0PcPaMjLNwLf+vD0MLouwqmRxHL3HP0yrhe620DTqtIMdl2vZz83yng2c2PMA3+iznV0rLubbum6RKOFA2bWloVgtmFZjGaDq5v/ANBZH4oYP5uFdYS2Xdo1WwxWg/ub9QqLe29Cp/a4c7EQUXw56+ba2qGmB/pHUF0tNsplfTopzpp1/dR6lOCpMEBNOE8EGaa1OU2dUJYU4xh4oKH2gC8Cekx6FA4Zu/oUYITlKZEfsjatAoUmgjPoDJA1PZPYo0yf4YdEmB0kwnto4V1nESXaQNdNV47NLAM7svRok9ktn81GMWtCNjJBjU6xy5KRRwZcLNc7sL97Ixs8galp5Ot78UvqH80y2iQb+nVNVKRGo/bsFfbDZRqODKv8NxsCbg9uRWhxewWx4SHcBJ+nJZ5cmq1x4txzgjonaTiCCLRyV5jNmtBIILSOBVYaQBifMD6qpltGWGkprg7iATpy7JirVLTfgfLsen7ptoix43HdOz8xg/qFvIcD9U/B6aa3I4Ob+mbcY/6lde3I2kKjabZ0cSOxBt7FcepVAJa7Qxw9wtruFj/lva2bBwjq10qM+uzw7ljuWzjqFbNKptnOBMjkPdWmZa4+Mao8Rp5t/wDoLLfEPaIoYcjUvBa28ajVa17JBC5j8XZPyDwGYHuilHG6iWk5FiKcOPRNtKZ1KZTB1PovOEmAEy16mULcbx6dUHDRpxwV1sbdupXg6A6E/l0uycCKj9LcRroum7Hw4aBb/Cw5OTXjo4+OXuqLAbgU4/iEntwV3s/cuiyP5u4WioskKUymsPvKtphioq+7NNxBDR4c0COJj/KWnuZRcczxP5P1WkZTUjDsHHmqlTlNKWjsGiwQ2mAlxGy2PEPa0jkWgq/ytKar0hCVh41yrezdBrWufRaWkQYFx26d0O6W0hUaaTzlqNFibhwH9Q5ifuuiYlgNjobGfoVy/eTZzsLiA+nYE5m9IMQel47FVj+U1Reu4t9sYAPaSQMw/NeK51tGhlNudj9l0/A4xtakHN4iHN5HiD9isfvZgQ2eB/zqjjurouSbm2WNYObcXHH86IcJVMkDX9lEL8pKWnUhwXVpybTdoMFnjTQo9j7SNJ+ukfvCJzpZHAfkqse2DB/OSnW5qnbq7j6e3Nx7a1JrmGQQIPvC0zbL50+Ge9jsLWa1x/hOIDgTYa+Ieq+i8PUDmgjQqsf4nL3aqVJvRsVmKpFr7cjyPAq7VTvNtVmGoOqP4fpHM8ghL5+3r2HUwtSH6GYI0MaqgcIWj25tCpXBLzPiLgOU8As7U1RDpaI9SpObjzPsE0xiWpqPTzTEbXdKlYTqbrf4J2ixG67w5gPkVscMY7Li5PXdh40OFcrCkqXCuVphjNiolWm07apWkAoY6rytGz7HR0TeJqShZ1TteAOCfsLyqqrqsxvzhpw+YasOb7O9votHjMYxmpAWf2jtyg9r6bnRmBBPeymS72q60x2wMYGGJsQD2kwR2mPUKbvFhvnNt+sX7hZXA4sNIbr4nMMa5YsfUA+S0WBxpqU9PEyWmOXbpfyWmcsu04WWac7xlMtcQeCY4haPefCS5zmC1iY9DPmoWxcGS5jzZhdlk/ynn6reZfjty3D8tAw7osexHqo2Jbf29FZ7ZwrqVZ7XamHA854+oKiYoTHW/miVVnWjWHYQQ4aTE8jw8iu3bh76Uzg2Cu4iowlhvqGxlJ6xA8lxrZzMzXs5iR5CyX5zh+kxIBPeBdK3stdPpyFm98d2hjWAZy1zf08pPMLSIHj3WjF8/bwbu18NPzG+H+oXbyCybxdfQnxAwnzMHWAGjSR5QY9ivn06pT1f6K/WPJLitfM/RMgw4d0/XEtB4ppbLdY5WA8Jv6arVvxLWNk+HmViNzsWCxzDw06hTcS81qmQn+G2P8wuXLHeXbtwy/GaabDb40hAJ9pWj2Tt6m/R4Pt6hYnB0MMwQ5jSY1J9rqJjKFIGaLwDcgXItrdHxL4reU9djZjGkWKV1Vco2PtyrTIziGz+oGWnndb/AAmND2ggyoy3BjJVjUxECTwWQ3k3uLJazW4k36fVXe0neAysY7AGoXOiwJP4eQSx7VVSyo7EuzVqmVnMnrwH3VyzCYQNGjtNXG8cdVWbU2I84WpiGZmhkQ1oEvE3qOJuBB06LIYOi6o+9QgNaTLtBA0gczbmuj43PXPc5jda2HawDMXUDLND5HQGCtLsBoJeSY4z+d1k8Rh6k5y10H0trB42Vvs3aNJjQS2oXDmYaO0J5zcLjva62hhC4OGU2tMa9lR7KBY5zCLGRc2g6g+yv2bQdVacgy9zM9TOiqcJhnHxaCwBIkZuRWcvTWz8pYr9vNc2rkeS4tEAnWJkA9pKiBmYdtPZFtSsX1n5v1C1tLfhS4bgen+fotPIx9tLsmW1B1BH7D2TmE2e+oCWtkBxbw7/AHTlOlDgRw+5/wArV7uUAKNyQczj6pW67OY/p2gLzxISBEFs5ldj8PnY5p0Igr5r2lhDSq1KZ1Y9zfQr6ecL9Fwz4p7O+Xiy8CGvDZ/uvPsElRgnG4Ux+nqovHzU6lxHT89oTKHdiV8lTWAQtDXqAeJpk8gRPlCybTleDwlbrYuDDxc2I4W9bLLk67dHD30y2GZUrVgxh8TjEnQXuSj2jQq06pp1C8lthFgdLgcAQFr8Tu21xGQZXAW5Ht1UvA7uGRnLnRpMmOgnQaJTkh3ip3AYIU6NGHFxLGl9OC5zSRcAjXsVpsJgTh3Nc39DtWm0E6EA6TyQ7M2U2nEC/fSSp2POjeX1WeWUrWTWkzadMGkY5KDQw1M0nMj9WsGD691Ya0vJRsMAFEulWbU9fYbnTke5s2s53HrN1CfuoJufDNmhsW5Ty1W3bhgbiyNuGgp/VHzNstithN+UA1o8NwInhBB8iVWDdzDgZw0Ndre7ew6Lf1qYAVFjMG25EgnWHEDvEwpu14yMxWwwEwB+3ZY+rtdtKiabSHve3Tg29p63lbzGM4a25Lj1JsOcOOcj0MXWvHjuMebKy9Apghw4/mqkUzEjkUNazrLz3QZW2Tnx6WNP/H7LR7OxH8NtllqDuHl+32Wg2bJpiev1WOTeO6ryEIgulxBeuY/FnB520o1L/o13HuV05ywXxAolzWccp4HsT7OSqp64XxUpzi0g8LfRMRDo6x7wp9YS0CLiR3TJGrCdFrd267TTEuuBBbzhYouIsrDZ9ctIt2UZzca8WWsnU926gc4scZcBIk3Df92Wuw+GXOt0nAPzlwLn2gXsOa6Pgawhclnbv1ubSfk5VUYt/i81fOqAhUG0agbUBOlkVC1wYlkKBipY62nFWWAqAtsRCrMbi5qfLZBP8x4NHM/slTi42diAW6qeCqPZtIgEnjwUn55b2TlFiXiqghZ/H1YlS8VibKjr1C49EvVzqGSJkrk+0WZKtVv/AJH/AFt9V1/JDVyXbDgcXX5fMJ9AB+634v25ObuobrQbyIXnXB6I3CT0j7IKboWrKEoPuPRarZ1TwDzlZKl+ojvH2Wjo1bd7+wWXI24+30AlKRKuhxhcYCzW8mHlruoefUNH2WmLZ1VTtVki+nPlqlTj5rxVOKjh/wBj9ZUms60/mie3gw+TE1ARBzT63UTEGERVRXBWNIhuUnQEE/2zePJVs3VjTp52EdD7CUUYt3smoGGLAcCOI4H0WwwGLsub7vYmWim43DQWz/T/AI0WmwVQtMTbh+y5eTHt3cXJuabNuJnilqZXagFUoqFt+khRnbx02WdmB5ZSs5NrtWVbZ7j/AMbi3pNv8KZgMCWCTqTJ7rPHeYm7BA6gk+yV22MRVHhkf2jKD5lVraphWwLoCgvxrc2SQXHhP2WSeyo/9dV8ccpMdLrQ7CwIY3S553PcnmizRXHSW+iYPeyh06WpVhjKnhgKE+plClG0DbmObRpOe4wGgn0XHcPWLi5ztXkk9ySSr/frbvzn/IYfA0+PqeAWep2hdWGOsXJnlvJMww9vw+yh17E+UKRWrBp6adwmoLiCdNAqhUGXK5hOshXFJ3hHQQq7FNgtGpJELRbPwBLAY107afZZ5+NMOq7yEoQpZW7lee5QcXRzNcDx/dTXKNWMkD1+yA4Z8QMHlxbv+zWnzAg/RZWvyXRfiTh/4zHcmuB8iL+655XF1MrWonFWmzXQSDy17qr4qZhKwGvD6J1MT8ViCx1As/U2xjiOvkthsbalOuyAQCLRxaf2WEOIEl+gFm9+ah0MS6m/Ox0O1tx7pZYfSsc/mu4bFxIe3I6Mzear9s4KXFzfMfnFZbYO8wqEE+Gq3UaZx06rbUMU2oAQdQuPKXGu3jz+lXg6jm2LfaVPbWeQWiQ062y2PlMKzoYZpNwFOw+EYLxKPutfpVYPZ2hN49PIK2FgpJYIUHF1YUpttMYqrdZDezbh/wCGjeo61uA4k9U3vFvAc/yqMvquMAC8HS8Kl2m5mBYWlwqY2oPFeRSB58j0WuGDDPORkqrYeeJkp5vNRRcjXrzUqCTC6nHO1hg8jmlrgJ4HjPLzQOwdWC0QQL3+1kzg3Frx3WzfgszBUBBJuQNR0IWdumsm2c2Psd9Sq0vvqR5c/VdGq4doygW8I0VNsZwp1A4tJgEKwZTq1pe0QJIHkp3s9adMCUJuV5z+S3c5XOuo1apA7HU/conVYJBI0VZtDEQy+kaczEz2SNzzfJxqEuMwQ4AaE2BFu655iXLa73Y4NLQ52Z1zbqLDtdYWs5TPWt8Mpz5g14poFDU1Vs9nKjyddOSalezWSEpxFE0crHhGq0m7+9D6JDaviYf5hqOqzLXJ1pRljMvTxyuN3Hb9lbVZUaC1wcDoQZCuqeJEahfPmGxlSlem9zOgNj5KU/eLFm3ziOwhc/8Aw/ldU/0zXcdyx212MbJcB1JXPN6d+G3ZQOZxsXcB25lYOvVe8zUqvf3cShawDRXjwSd1nl/ot6i1wW230WuNIRVd+qs67wDqKfBve57KtJmSSSTckmSSeJJuULvVIFtJJ4wtt9eBUvPoRyUNPYd3BKw8amsuJGo/AtpujjWvGV2uhn7rCZ4HX8lTNkbTNGoHxIBuNJHRZ2Ndu04bZrAGgDxcf9rR7P2c0MAGWOoWU3S23SxU/KfJEZmuEOHfp1W2puAESAeN1UiLTErNbT3eqOc5zMRVaSZADvCDyhcl2j8SMfVJiqKTeAptFumYySqatvLi3GTiqx4z8wj6KoUy01m2to4mhWy1arxAN8xuOipNob0VXHwVKkAC7jJ8gqbae2K2Idmr1XVHaeKLdgBCiCoiqvJtKq13OJc5xceZMlR3OSFyRyWiteBSPSBLwQkqQhCUoN0yCEbXIYXoTI7KLN0TIKcbUQDkzwXkAcinmmCJHHgkLkhSD0pWOQoXFASc6QvTYKIlSvads3adTD1BUpPLHjiPcEcQt/hvi1VDRmw9NzuJzkT1iLLmQKUmEyP0cO05w1r6h0a4WaOpVe7WF0LF7Qw+HGTMBEeFokj00WG2nUa+q9zP0uMiRFuNu8qMMrf0vkwmP7RSvUykJQzdaMjsoqzvohXqhUqICilCAlBTJ5y9xQuRIAkjmpYXkyCV4IwlhAAvSiIRAIBuEQCMoAgChBCJCgPAog5CQgJSpnAUudBKWAgJmAZTAc+tMEE0x/W6SHSRyQbVewmn8syBTaDwOYSDIKvNr4VoZg2gW8IjnmgmVR7VpAPJAiS+w0s8tEeQSl2dmkKEDk4QgfoqSKi7nojLUxTTgdCWjg2oSEZXg1ABxShecvMQQglQpUwUIkCJAeclCEryAKUIShCEAUoUqRAeQuCJCEAK9JStagJQb//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169990" name="Picture 6" descr="http://1.fwcdn.pl/ph/10/42/491042/41806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1484784"/>
            <a:ext cx="3127313" cy="4698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57278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I inni                  </a:t>
            </a:r>
            <a:r>
              <a:rPr lang="pl-PL" dirty="0" err="1" smtClean="0"/>
              <a:t>Kate</a:t>
            </a:r>
            <a:r>
              <a:rPr lang="pl-PL" dirty="0" smtClean="0"/>
              <a:t> </a:t>
            </a:r>
            <a:r>
              <a:rPr lang="pl-PL" dirty="0" err="1"/>
              <a:t>M</a:t>
            </a:r>
            <a:r>
              <a:rPr lang="pl-PL" dirty="0" err="1" smtClean="0"/>
              <a:t>oss</a:t>
            </a:r>
            <a:endParaRPr lang="pl-PL" dirty="0"/>
          </a:p>
        </p:txBody>
      </p:sp>
      <p:sp>
        <p:nvSpPr>
          <p:cNvPr id="4" name="Symbol zastępczy tekstu 3"/>
          <p:cNvSpPr>
            <a:spLocks noGrp="1"/>
          </p:cNvSpPr>
          <p:nvPr>
            <p:ph type="body" sz="half" idx="2"/>
          </p:nvPr>
        </p:nvSpPr>
        <p:spPr/>
        <p:txBody>
          <a:bodyPr/>
          <a:lstStyle/>
          <a:p>
            <a:r>
              <a:rPr lang="pl-PL" dirty="0"/>
              <a:t>brytyjska fotomodelka, "twarz Calvina Kleina".</a:t>
            </a:r>
          </a:p>
        </p:txBody>
      </p:sp>
      <p:pic>
        <p:nvPicPr>
          <p:cNvPr id="160770" name="Picture 2" descr="http://www.prosieben.de/var/prosieben/storage/images/stars/star-datenbank/kate-moss/kate-moss/6186274-1-ger-DE/Kate-Moss_teaser_620x3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193" y="2492896"/>
            <a:ext cx="5905500"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94178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Naomi Campbell</a:t>
            </a:r>
          </a:p>
        </p:txBody>
      </p:sp>
      <p:sp>
        <p:nvSpPr>
          <p:cNvPr id="4" name="Symbol zastępczy tekstu 3"/>
          <p:cNvSpPr>
            <a:spLocks noGrp="1"/>
          </p:cNvSpPr>
          <p:nvPr>
            <p:ph type="body" sz="half" idx="2"/>
          </p:nvPr>
        </p:nvSpPr>
        <p:spPr/>
        <p:txBody>
          <a:bodyPr/>
          <a:lstStyle/>
          <a:p>
            <a:r>
              <a:rPr lang="pl-PL" dirty="0"/>
              <a:t>brytyjska modelka i </a:t>
            </a:r>
            <a:r>
              <a:rPr lang="pl-PL" dirty="0" smtClean="0"/>
              <a:t>aktorka</a:t>
            </a:r>
          </a:p>
          <a:p>
            <a:r>
              <a:rPr lang="pl-PL" dirty="0" smtClean="0"/>
              <a:t>pierwsza czarnoskóra modelka, </a:t>
            </a:r>
            <a:r>
              <a:rPr lang="pl-PL" dirty="0"/>
              <a:t>która pojawiła się na okładce Timesa oraz </a:t>
            </a:r>
            <a:r>
              <a:rPr lang="pl-PL" dirty="0" err="1"/>
              <a:t>Vogue</a:t>
            </a:r>
            <a:r>
              <a:rPr lang="pl-PL" dirty="0"/>
              <a:t>.</a:t>
            </a:r>
          </a:p>
        </p:txBody>
      </p:sp>
      <p:sp>
        <p:nvSpPr>
          <p:cNvPr id="5" name="AutoShape 2" descr="data:image/jpeg;base64,/9j/4AAQSkZJRgABAQAAAQABAAD/2wCEAAkGBxQSEhUUEhQWFhUVFhgUFBcUGBcVGBgUGBcWGxUWFRcYHCggGBwlHBQYITEhJSkrLi4uFx8zODMsNygtLisBCgoKDg0OGhAQFywkHCQsLCwsLCwsLCwsLCwsLCwsLCwsLCwsLCwsLCwsLCwsLCwsLCwsLCwsLCwsLSwsLCwsLP/AABEIAMIBAwMBIgACEQEDEQH/xAAcAAAABwEBAAAAAAAAAAAAAAAAAQIDBAUGBwj/xABAEAABAwIDBQYEAwYGAgMBAAABAAIRAyEEMUEFElFhcQYigZGhsRMyQvBSwdEUI2JyguEHM6KywvFzkiRT0hb/xAAaAQACAwEBAAAAAAAAAAAAAAAAAQIDBAUG/8QAKhEAAgICAgEDAwMFAAAAAAAAAAECEQMhEjFBBFFhEzJxIkLwM4GCobH/2gAMAwEAAhEDEQA/ALtrU41qNrU41q8wdsINSw1KDUtrUCCDUsNSg1LDUCEhqWGpQalhqBCA1KDUsBLDUCsQGpW6lAJQCBWIDUcJcIQmIbIREJwhEQmA0QkwnSEUIGIDFmu1/aduEbuMg1S2RwaOJ48hqrHtRtoYSlIg1H2ptOp1JjQfcLkW0g6oSXElxJc5xz5uI8gB00Wz0vp/qPk+iuc+KKnHYt9Z7nPJc43JzPTrHlCimnAk6en91b4LAmN7Le+WSLMF3OJ4k+yqdokl5YPlBv8Azc+n6rrcaMjkQa9QlM/f9k69t/ZNuPp7pkRsuSgUkhGgQCckCiQQA41yu9h7UdSc0sJBH3B4hUIT1F8eCUop9k4ya6PQnZLb7cVTAJio0DeHHm3iFfwuD9ndrOpOa+mYc2OkHQ8v7LtuxdpMxNFtRhzs4cHQJB8/Vcf1OD6btdGuMuSslbqCchBZiRSNanWtQa1OhqgXCWtTjWo2tTgCQgg1LARgJwNQKxICWGowEoBBGwgEYalAJQCYrEgIwEoBHCBCYREJZRQmAiEkpwhJhMYiEmtVaxrnOMBoknkE8GrC/wCJe2C1rcMw3eN6qeDPpb4wfAHip44OclFCbS2Zfae1Tiaz67yN0S2k0zAZNj+vTmmv2YOtJkulw457oMePr4V9GqCQ2SGtAc6NBpHgCrDBVp7xIBM8w0GbxyAPgu/jgoxpGLI23ZF2pV+G0xZzhusAi1wGX0vfyWWrYfdAbqbyfU/fJavF02uIe491gcegaSDbX8I4kDgsvjHEkudm4+QiwHmPMqUiK2Vrmx1y6cU04aeaeLfvTkm931UUDG4RgIyEZFvT2TEICBSgLeP5IoQASXvZHzQa1Cm2bIAn4GsWmPET7c1vewvaD9mrgOP7mpAcM44O8Cb8RPJc6o3HQ36HUdDH3KssLVy4G/jqPH8lXkgpxcWW45U7PSkILmWyO3rqVFlN1ywbskTYG2vCEFxn6fInVGv+5uGhOAINCcaFmLQgE6AgGpbQgi2BrUoBGAlgII2EAlQjASoTEJASkcIwgQUIQjQTASiKUiQMQUAEqEpjUwI20sazD0X1qhhtNpcefADmTA8VwvaO031XVK7/AJ3uJgTno1v8LYa3+knVa3/FHbpqO/ZqRhtJwLz+OqflaP5ZnzWIqDuBg4wOlgTPEgE/9rrejxcY832yjLLwDCHdbN5fb/TMdLDwI5p79pLae7q7uADW8GPIwMlDxD4cA3QWBtFpNjlmAnKTDUrU6YybBJHHW+n0i+t1uRQyx2o4NpBkzMExkGNFhnkSCSOJzWbxILiM+XIe2ZJ5kq9qt/aHncgNNmkZbgPd87nkCAio4EvqZZthvTJvT8XlxQ1bFdIzDqc+0ffJLq4YtE6WHpor52ySy5Fm3gnUmzRzvpoJUfaYs0cGknq7loPbLglQWZ8t6fc/kiiysXYfuyeUTYST7QfRNDDmBzsP1QBEDYCJ4ufDz1Uuszdyvbp3iBPufJNV8Puuc3gUgGBn0H37oC0+PulvbBP3oka/fJACiIPUe6l4N82nof1TFal3AdR+p8sh5pWGqSQALg253/WfNNgi3ZXbHe3gdYyQTFTBkmQ2QQCDfUC3hl4IkqLOR6HaE40INCW0LzRusMBLAQASwEEbAAlAIAJQQIACOEIRpiChGggmICJGggBKJKKSgkABVParbYwlAukfEfLKQ/ii7jyaL+Q1VuTAk2Auei4z2523+1YghpO43utj8AuTHFxE9N3IhaPT4vqTrwRlLirM/Vqb5ngC8nUl2R6iQ7+soYp8E6QAIFhF5jhc+/BJoQTeIk8oge18/wCHwLVerJc7QmG20aYuNfq813KpUZLvZGc+XucchJd+nqPJScJ3aT3H5qp3QeDQe+R1Mi3Ac1CZTLhug3cTfxv4CR5FTsQA1smd1rdymPD5iPPLWeKBFls2uKdIugSZa0co9Sd6fBSNk4mznmRpMfNDjvOnqH+UKjx1bdawagtnkZB8wfu6ewdTdYJuGguI4usAPGfdSTItFjtHGbxE/wAzgdNS0f6QOg5oUsEKm7MAd2fE5dO8fJqrZu7ek5OMa6AA8YDfNWjcT3f5t4mLZE25CGjpkpWRoRtLAbwDWTAg34b0AX5k+ifbsdppAEXht9ADeB6J3D1hF47x1PD5WiMhEyeJTtPGw2CY3i3jPdJAF+QP3ZFA7M1tPA7pA1c7yBccjwi3kVBxNE7znXzLut408fNaPF3qz826Q2+ZcAb+cD+lNPwYFJjZ77gDy3QW5HoSoNbJ3oy3woEnOZ9bpqpRgxwieWhlXFemN8NdAADySczLpAHlkm8dgyN85yQZzk72c8e97pAR3YYndgfM0epFvUXUakyHDoMtJvHUe6vaVIuIBmW07Z8Wx7EeA4KspUCXSMt6JsbCEMF2WFLFvaI/4znfNBTKmGIMbgdYXJjMBBRplnI7s0JxoRNCcAXmzWABLARBKATEABKQQQICCNBMAIIkEwAggggYUIQjUTauPbQpOqPyaLDidAE0r0hmX/xF278KkaLTDnCakaM0b1dHlPEFcme8hrqjtZ/I/wD5PnzKn7d2g7EV3OJJkku4ADM9LR4KprmXtDu9EmMw0DPke9vcss7R2/TYvpwryZcsrdLofwzIkHu2AJ4NuXATmSZHiNCVDe6WknIiGidNByF231nqnKju4PxOPqc+sEv8k/hcN8R98hmToBbzkx5eF5WK2Zh91pqPsJAuON4jy8B0TW0KjnOMTDW+usxldKx2K+JUDW5C40i/2ehRvYA0M1fIJNpJmT5TyyPVpCbK98uDScmgGOd7nqI8kVCsXHdPifC/5nxU9uFc8kAT3iegkgf7fVWuE2IKcPOcKE5KOiUIuWyBhcDUIJAIknlA0PW6U/B1AQ0AkNPuFPxW1202wk7P7QsndLCZ4RmRzSi5MnJQXkrcRXfTMFrTaYMxJuPWPJBmJc4t3TFvGBYHKxgepGS0L8fhq0CCwi3fgg+IJjxhWDOyzA2bHW33knKbitoUYKXTKnYWHFWpeRctcediSOUFFUEOgkQC4wdCXiN05fS3yK0Gx9lfDfYZ5+QH5BS9pbGH4QqVn2XPAqowNTDgvBcMxPDQxHipFbClzAL3drze30uVcbWoloAYBYR0VLWw1V/zG3L1Uo5rISxUN08RuhxyIBafIuv4T5qBUcALaEZ5SS0acId59UnaVN1F+66XAxEyZkknxlyg1g/4jWmxsT0gR7eiuTTKGqL3H7VqB5DX7rYbABj6QgqdmKaRJz5x4ajRBSsR6WASwEQCWF5g3gCNBGmICNBBAAQQQTACJGiQAEEETnQJKBge4ASVyHt92nNapuU3Q1sgRlzd/dXXb3tYADSpk8HRryH5ny4nl1au0kl08TcXPDLILpekwfvkQyS4qiZsxhe4uPyU2l7iTkGiWi+cmBb8XJRWuHfebTDRw1IHjux/UplT91R3SBLo3heLGS3jIgX4nmoL6hNpgSXWtYRBkCYsugnezPJUPYWge6SYDJMwSd9xlsc4JhS6tYCGMADQALCS7+Ik5635kgBQn1eFmtsBzMXPHI+abwtF1V5DbAyDe8am5yzTIkvZNOSTkImSRmc/IR/7DmUVat3wbCTAGUNOVugUl+6W7jTDb70atZZx9d0cTvZZKNi2anM7xOUAbvdA5W8JU0QZcdmhMkjUD0H5krb0dnMrM3XeCwHZ+vEj+I+8fkugbGxAsseV1OzbijcDD9qeyb6RkXbxifNVbNjh24Kc73dJlu8LH6r/ACm3DI5LuJw7ajYcJnQqtPZCnMt7s6RI8JViyWUPHRkqHYzD1cM+q6syjVdULqbfisJbT+lrhIEm+g0yyUbszVq0637NUg2lhaQ5pboWkE2PDTyWzHY9siXHhbhKt8B2fpUyC1okZHXzTnLkqFCPB3ZVYbBFrxKkdoWBg8FOxghwUXtM3eDeFgVma0zSm20YbH4mnTbv1T0GpPjZZnGbfJg02gA5WcSeOgyNrTkVuNs9nS/efutePhhrJmWPkkvAyJy0WcwFOnRrsNcObTpkub+7kulxdujdndbvGbuMTAiStGOMaM+ScrMhjtrfEcC5okahQdr15M6lojpx9Ff7epsxWLc6hTLWHORHiQCs92jo7lbdH0taPdWUlLRW3Jx2Vu8eKCMBBTKz1qEoIgjC8ydENBGggAIIIJgBBBEgAIIKNjcY2mL59QLcTwCBpD1SoGiSsP2y7UhjS1pmQRnb+4mQb6dU12o7UwHAG2WcHofwjl0nVq5hjq7q9SBM58hw18PHRbPT4LfKRJ/pXyNYraDqjiZ66xfSVI2PhBVdO7IZwJzJ4k3NvPqozmTDKYJM7o5uvLuQz9Sr40/hYYbpgElrQT3nTO862Qk88hynpN0qRnSt2yr2pVDjAJ7p3GgAGRPX1USq6mLDfMAAxDcufekoybtFrNOuU2GXWf6U2xu8TEXOkHT6j0lWLSKZO2PU6ZdAaADclzoOhi5yiRcAHNG2s2mzdY4kvMOORI4A8DFzawveyj16sF2UhwaIHCZgeAVvsTAw0VqjZgxSaBHegnkDEzyzm0qSItjrMMGNAcLmHvGtiPhs8z9gSmK/eJMiSPQuFvX3SK+J36gAOpv/ABEDS0AAwOWgJKbebTlIb4Zhvjl5KSZBoTsbEd48yT5mVvdj1slhqGF3brT7Fr5LFl3s6OF0qOkbKrSr5gsspsitktVQqDdRjeiGZbFQkVasBIrVoVPj8aS7cGeZ5KTlRXGNjmIqAuTPaR0Mb4I8NQO8M7pvtSwwOUe6qt0y2tocwFSWhNY7ZFOpmErZNMwp9ewTXRGt6Mpidk06QO60DiuN9tI/anRwb7LtO261iFxDtVU3sVU5QP8ASFZgdyYvURqC/JVgIJ1gsgtRjPWQRogjXmToBoIIIACCCCAAicQBJsBck5Ac1Fxm0GU8zLvwjPx4Kk2ptHdG9WMC26wTcza2p4DPpkGTjBsssbtQNaSLNH1EXP8AI0563NrarE7f29LSGODY+Y6xod45eEkmIiYVbtjbb6rvqaCd3dIucjAAneMASAOcxlmMTv1SWiTBO9FwD1BhzyYyOtpzWvFh8stpRRGxmLfWfuAuILrAg5mwO63rkFYYqgMJTDD85DnOsO4CBvTa7tJuLcAFOwODbg6Pxqkb7rMbPeIid0RkMt4g3EXyUTYuzKuLrl8znewaIIvBya0ZCNMrELXGa/xRTJNfljvZbYL3vl3IPBndY0y4UiTqQL8J4yme0eP+LUMQKbRuU2gQN0GJ8TPQABbDb+MGFofDYCJmm1xiS0f5rwJ1J3eY1OnPKz5gmwmTfXTPh+SlgbyNzfXgryfojxRDa4gEgwdfOw52g+SUxpAk7smDlEZcM4/NI3HuFgAOIi51uNPyCmUMFvCXHdYLTmTe4aNSTHQBa0ZWJ2bs/wCJ3nndptl73O4HQE/UY9zkn9p441T8OkCO7uk5brJB3bCw+px6TwSMfipDQLMbIptZeXH63WINgT4gRmoNBsfNZu9vBsnvbveBd9Rz15xGaZEm0g0AkH6HFp45tBA8B4N5XYxVSBTHFzfIMv6kI3VQJiSRdxNr3ERlaYjS/VRNtVo+FGYk/wCwf8Sn4YeUauhQ3mI8A/cdCPYeJD2CE5iKMOkLC/Y3r3RrNm4yAFo8Nj7LE7PNgtFgHAZqEXsnKmjQ0ml+eSz+38HiadR1Sgz4gdBgRLSABBE3FsxPRXdHEwE/SqyrOyi2nZkcD2yqCoGYmmaTxcTMOGsEgGU92h7S03Nic7K/2xs+lXYGVWzcEHJzTxa4XCy2K7I0GuDiXuGkuH5BKSJxa7rZfdmcWKlLeGQcQJ4QP1UvGV7KHs406TNxghuficz1VRtfaYaSEpPQRVsgdocaGNc5xgAEnpquJ4msXvc85uJd5mYWr7bbc+J+6aczLumgWSptlaMMajbKPUT5SpeB9oMIJxlSABynzugrrM9HqxAIILzRvDQTVbENZ8x8BcnoAq3F7Za3WOQgu8dG+qCSi2WVauG5+AzKg1caXTFgM4IsP435N6TKy2N7UMDoABM2vMnTmTyiOapMbj6lbu1ZInuUGNO9OpNNt7WJ3lNY5PstWOi4x3aBodu4YCo//wCyCaQdl3AL1CJ04rM4qq6o6XudUqCQ7QN8dOguc5CsTsx0fvHfDaYHw6Z36jouWF1wP5GA53COpg3WpUmhm98o+oACHOe4SG53FyJgnvBqti4x6LaM1Xw9R7jRp/N9ZA3Yac946Nyt6Sr/AGfgGYdm8+AGCxLRrMvIJO9qGtMSRlmVabPwdKi34dOS4f5lR0CTaTGVhlIMDoFlNsbQfi6zcNhmkgGABqREvcfLOIsrFJ5HS0vLIOo7ZFxr6uPxIYzISLy4NZMy49TykmNSumbN2Y3C0Q0G4F3OsA4AkvNvpAJy0Hins32cGCpjutNQ/MS6+9eDMXz8Osk5ztjt18FkNvwJPcByAgfMQBPBiTk8jUIdfzZX7yZne0u0vj1S4fIIawRf4QMMEcTnHElZ3GAnoDeNSPw8Y/udFKxTiAS4yc+F7+1/uFAYIhxucgOHAk6OsTb3mOrCKikkYpyt2TqdAMAnxGoExBOgnTOUzjcQ5zgBYCzQPOLZDMxz1zLbnF3zQNBpAiQABz0CRTaCTLiIaXEkECJ01Oc6ZKwrDfVlpPsTwgC1im6FUAhwmQCb3vECOEW8kg5CMt6/U5D0RUm3jkY/lm5A6N6ZoEOUzZ3Td8cj+Z8lF2o7eqDk3/k4/mpG/l/SOV7kqJTG/VPK3khukw7aJ+wtoGk7dJscltadXeErAYvDEXWg7O7R3huuzCzTV7Rqg60zXbPetFh3wJWYwqv8I4kKlaZc9oSdoYlpMUG1BmCx4Ji9y10HIXABiE9gdvOcYf8Auz+EiHDqDcKDiar6Z3mzEyQtFsbEUMSAKzWvtHeg87bwt9XjmZWnHxZBx0JZtCZG9vC5MwbAT1/NU+Oxz9SC0XtCtsR2Wwzt4tdUp94AbjyZsDO66RYEZD+2a2/sWnQad7E1D3tCy8/ytmbkKbSfaGoKtMUzazXGGu7wzGqzPbLbHwwfxGwHNS8Oynh6b6zhA+kOuSeLiucbX2g6vULz4dFXGCcvgpyZOMfkjFxcZJkm5KXRbf0800zNSd2D194BHutBlA+5RpW5zQSA9P4ja1Ntgd48G39clT47tHuiXvZRGgJG/wD6rKhp4AOJa/EVKzohzcPusng1xb3v/YhTsFsEUzLaFKlxdUO/U8Scuu8vOaXn+fz4OwoRREqbZNS1FlasTwBYw8zUqCRrk106EKBV+PWJYXsYNWYcmq4HhUqZN6FwH8K078DTdao91XgxveB5bvdpnxaSrHD4N+TWCm0WEw4/0iwb03QmppdIbkkZPBdmxTG+8loMN+YMb0LyJdORADpVlgcCS3dw1NrWGxe5pDXdAZfU/rtyWgZstgO8/vu/FUM24Dkm9obWp04Y07zzYNZc9SBkOaTk5dked9FfjaTMO2XfvKrgQwGznReLfIwagWytKr6LfhyXHvGH1TGQkkNnJrR3oaL3JP1EMYzHNo71Sq4GqQZe75WDMBjCSZFu6ImZOazOGpYjadTdpbzMPPfqO1mxOUuPLK2gFpwx8lfS9yTfHsbx2IrbQrmhhGktkbzzIbmO88xYAi3GDwXQ+y/Zuls+lY79Q3fUIgk8GjRomAOZ4lS9k7Oo4OiKdFoA83Pcc3OOpsOgACax2J3RvPPSbADoR6ninPLa4x6/7+SqnJ7IvaPafw6Rc6RNgMjGv30nO3J8ZijUqFxyBkDS1gOgAgdOStO1W2TWfn3QYb+ZWcq1YB+7rf6bFwVvsryv9qGMY8E309T4aQPRNYW7pzv6a9LJqrfUdL8xGXVS6dAwOEjwIiBHGwC3IyNiKTS4ngAOWgPlaUwwgCbkkiPDIc5nLmn6hhtrHIRpp429+gSjTDN15Ft0OaD9XdzI/CJMcYCkQE1nhtRrQAHNYXP1Idu7zQCbiGtblqTKgNfY3Mm08dY6f2SKdU999y4tcSdZLhvE8bE+adDIA9BzNj+nghghNQ/7vayc2Eyap6pis63Uz/uKsuzNGTPNQm6iSgrmi2xuBkZKgcHUnhzcwt4KUhUe19mxos8ZGqUbLDYO1RUA46hbbZpBhcepB1N0t8Qth2d7QXDXFRnHyiUZXpnTKWzRUCpNp9mqtJ2/QcQcyNFZbI2sOK0QxLXBSjRGTlFnNjjsW2zmicpj9FGGEc479Y2HFb/aL2RkFzbttt0U2lrPmRbbom5txtmT7bbZ+I74bbNHssmlVKhcSTcm5RNWuMeKo50pcnYsC6nh4+GbXynIi7TbyaPNRKsSI4D9fz9E5TeY6j+6YIW5wm8en6IJdJ9hZBIZ6YpYd0bvxKbB+GmPaTbyT7cCwZyeZJPsny2BcCOagYvaWHpCXvYzo4NP+krzJ0rb6JzGNaIa2ByEBCeX34fqsftL/EDD05DHF54boPrItzuqGv2qxuN7uGpODdd0E+b4HpCtjik/hfIcfc2209rU6YcAWlw+ZxJbTYeD33l38Il3LVc9x/akb5bhmmrVfYvLe8TOVNo+UeZ1mVKwPYTE14OLqljR9AuY1jQSttsfs/hsI2KVMSc3G7ndTqp1jh8v/RPlXRj9gdi6lcirjiYzFIZcTvEG+eQ5yTkt1RZTpNDabQ1rRAAsLaffJKxOJAGY9gFnsXtObggNyHTjf71VcpymEY2WeIxgEkm9+UDU3yH3yGI7R7aLpDctfyH6+Pgra+1p7rbDWchzv7lY3aeMnuty1OpK0YMNu2Sk1BDFesXm2tgoe0bd3xPTornZ2GDWGq/nE8ok9BYTxMLP4ioXy42Eyeg+8jlZdGG3S6Rjn1fuKY35dPq42EED+HM35Kecrm4BjhJJETpHjPJQhMDgGgm/iBA6gT14qViXbocJ+rd/9RkPLRaEZxmrWA3YHO/gBY5mBN5yUXEvO5J1kCeBiXe90tskmAJyBN43RBd53TOLuIBOcknOMr/eqZELDkNaHOFhMN/E7QGMmgGT1A1kAbxEuzN+ovp4+yar1d5wAygABPO+adAASNIAsPEBvmkCI+KzA+8gFq+zeGhg6LJlpc8DWQPEm/uuibHw0NA5KrK9UXYVtsn0mp7F4LeYl/ChTsJDrFZTSYDGYKDkmWYTgtrtHZ4JKosThSxTUhUIwW0alMZyBxVxhu15bYyqNjJCi1KcJtIaZd7V7WueIaCsdjiXyTcnNTntR0sGXKUaRCdsymJoFpvkcvzTQW12xsMuwr3gXpw/+nJ3pfwWLhaYS5IxzhxYsGU5TPlmf0TTeCcogm0wMzwAi7o1sD9lMiGyoQIQSvigWLZ+8kaBndv/AOJDh+8xWIfOcZT4gqRQ7E4QDvMqOPF7nX68PRaY1PuUgPIJy46rzf1Je51bZX4Ps5haRBZQpgjUje8YdN+qtrAaeCYcTy8imKv8x9Pv1UW77FVkl9cBVWO2k0SBc62mOHTxhNYt7W5kk3gSY/6Wa2ttgDusudA0ewHunFOTpFsYLskbS2g58i46+wAt5qjx+0A2wlz4gBtzPDkOSIUn1L1HbrRk1hlx5FwsPBHQwzWN3tyGNva8m+X4jeM/1WmMUif4KXaW81hdUgF1gwQfEnxHnooGycEa1QAzxMCYFr9fvo5tB7q9bdEOJO6A0fVwBJiAdep1Wy2Ts0YWk5zt3f1JOQEzaLE3gHIAnNa5T+nD5Zml+qXwZztVVZSYKQAE5xfdYNCZzJ8+CyT392Itnf8ALj5nNWO1sR8aq57haYAzAGggRxnxKjUcI5zgGlrhImDocyQ6DlyWrDDjGn2Y8srY42N8NGhYzwFj0uEjFVJz5k9SZg+qnlhaTJlxuGA3vEb27bM5c9FX4zEQ4t3RMxeTHgSROftorisYpA5DX5p4a+Vz4JkmX8j+d/cBO1HmHHhwAHoOp8lGDNRmbIEHQA3iToPXTxzPgniNCM+84crw374jgmzSDBGpN/v08VIpUie625Ovufvgk3ocU2wtj0C+szXvEnqP+wum7OpZKl2BshrHU/8Ax1D4zSv6rT4GleFlnO2aYR4oLFsgJvZz+8rHaOHhqgbKp99VlqJr6cqp2lhVrP2JQMZhE+hdmQ/YTCrMTQIK6BR2fIyVZtHZMKV6DyZPCYEuK0GE2RyU/ZWyznC0eHwQSuweinpbPG4QRYggjkc1xPbmzjhq9Skfpcd3m0/KfJejjhQsD/iZ2Y+NT+PTbL6QhwGbqf5kZ+JU8U+L2U5Y8lo5HTGccCn6bxER/N1OQHASB5JkCD6IgVrMgRCNSTRDu8XQTmI119boIGeoKiZqHJEgvMHUGa7iGmDGabqfKggok0ZHbzzD7mxKjbEpgsYSBJaSTGZ4niUSC1R/plz7J+2BEAWHdFuEM/U+ai7V/wAg8mkjr8OofdoPgEEEY+kJmY7GD/5DeQJHW11pO2DyKFif8sepEoILVl/rRMsftZzTHZx1/JW+GsQBYbkwOMtv6lBBdSPRgfZKotAwQeBDzUcC4WcRvZF2ZCzFH5x0HsEEECQmoP3f9bfYoYfTqggovolHsTjPm8T/AMVf7BGXgggoZftLMX3M3FAXZ/43f7mqw2X8yNBZWaC12wO4qbZvzjqiQQ+xx6NmB3VWYsIIKcuiuA/gMiq7G/Mggh/aNfcTtnDuJU3RoKPgPLJLCouJKCCGJHn3tIwDE1gAAA4wBYZqtbmeh9kEFuh0jHPtjlI2RoIJi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6" name="AutoShape 4" descr="data:image/jpeg;base64,/9j/4AAQSkZJRgABAQAAAQABAAD/2wCEAAkGBxQSEhUUEhQWFhUVFhgUFBcUGBcVGBgUGBcWGxUWFRcYHCggGBwlHBQYITEhJSkrLi4uFx8zODMsNygtLisBCgoKDg0OGhAQFywkHCQsLCwsLCwsLCwsLCwsLCwsLCwsLCwsLCwsLCwsLCwsLCwsLCwsLCwsLCwsLSwsLCwsLP/AABEIAMIBAwMBIgACEQEDEQH/xAAcAAAABwEBAAAAAAAAAAAAAAAAAQIDBAUGBwj/xABAEAABAwIDBQYEAwYGAgMBAAABAAIRAyEEMUEFElFhcQYigZGhsRMyQvBSwdEUI2JyguEHM6KywvFzkiRT0hb/xAAaAQACAwEBAAAAAAAAAAAAAAAAAQIDBAUG/8QAKhEAAgICAgEDAwMFAAAAAAAAAAECEQMhEjFBBFFhEzJxIkLwM4GCobH/2gAMAwEAAhEDEQA/ALtrU41qNrU41q8wdsINSw1KDUtrUCCDUsNSg1LDUCEhqWGpQalhqBCA1KDUsBLDUCsQGpW6lAJQCBWIDUcJcIQmIbIREJwhEQmA0QkwnSEUIGIDFmu1/aduEbuMg1S2RwaOJ48hqrHtRtoYSlIg1H2ptOp1JjQfcLkW0g6oSXElxJc5xz5uI8gB00Wz0vp/qPk+iuc+KKnHYt9Z7nPJc43JzPTrHlCimnAk6en91b4LAmN7Le+WSLMF3OJ4k+yqdokl5YPlBv8Azc+n6rrcaMjkQa9QlM/f9k69t/ZNuPp7pkRsuSgUkhGgQCckCiQQA41yu9h7UdSc0sJBH3B4hUIT1F8eCUop9k4ya6PQnZLb7cVTAJio0DeHHm3iFfwuD9ndrOpOa+mYc2OkHQ8v7LtuxdpMxNFtRhzs4cHQJB8/Vcf1OD6btdGuMuSslbqCchBZiRSNanWtQa1OhqgXCWtTjWo2tTgCQgg1LARgJwNQKxICWGowEoBBGwgEYalAJQCYrEgIwEoBHCBCYREJZRQmAiEkpwhJhMYiEmtVaxrnOMBoknkE8GrC/wCJe2C1rcMw3eN6qeDPpb4wfAHip44OclFCbS2Zfae1Tiaz67yN0S2k0zAZNj+vTmmv2YOtJkulw457oMePr4V9GqCQ2SGtAc6NBpHgCrDBVp7xIBM8w0GbxyAPgu/jgoxpGLI23ZF2pV+G0xZzhusAi1wGX0vfyWWrYfdAbqbyfU/fJavF02uIe491gcegaSDbX8I4kDgsvjHEkudm4+QiwHmPMqUiK2Vrmx1y6cU04aeaeLfvTkm931UUDG4RgIyEZFvT2TEICBSgLeP5IoQASXvZHzQa1Cm2bIAn4GsWmPET7c1vewvaD9mrgOP7mpAcM44O8Cb8RPJc6o3HQ36HUdDH3KssLVy4G/jqPH8lXkgpxcWW45U7PSkILmWyO3rqVFlN1ywbskTYG2vCEFxn6fInVGv+5uGhOAINCcaFmLQgE6AgGpbQgi2BrUoBGAlgII2EAlQjASoTEJASkcIwgQUIQjQTASiKUiQMQUAEqEpjUwI20sazD0X1qhhtNpcefADmTA8VwvaO031XVK7/AJ3uJgTno1v8LYa3+knVa3/FHbpqO/ZqRhtJwLz+OqflaP5ZnzWIqDuBg4wOlgTPEgE/9rrejxcY832yjLLwDCHdbN5fb/TMdLDwI5p79pLae7q7uADW8GPIwMlDxD4cA3QWBtFpNjlmAnKTDUrU6YybBJHHW+n0i+t1uRQyx2o4NpBkzMExkGNFhnkSCSOJzWbxILiM+XIe2ZJ5kq9qt/aHncgNNmkZbgPd87nkCAio4EvqZZthvTJvT8XlxQ1bFdIzDqc+0ffJLq4YtE6WHpor52ySy5Fm3gnUmzRzvpoJUfaYs0cGknq7loPbLglQWZ8t6fc/kiiysXYfuyeUTYST7QfRNDDmBzsP1QBEDYCJ4ufDz1Uuszdyvbp3iBPufJNV8Puuc3gUgGBn0H37oC0+PulvbBP3oka/fJACiIPUe6l4N82nof1TFal3AdR+p8sh5pWGqSQALg253/WfNNgi3ZXbHe3gdYyQTFTBkmQ2QQCDfUC3hl4IkqLOR6HaE40INCW0LzRusMBLAQASwEEbAAlAIAJQQIACOEIRpiChGggmICJGggBKJKKSgkABVParbYwlAukfEfLKQ/ii7jyaL+Q1VuTAk2Auei4z2523+1YghpO43utj8AuTHFxE9N3IhaPT4vqTrwRlLirM/Vqb5ngC8nUl2R6iQ7+soYp8E6QAIFhF5jhc+/BJoQTeIk8oge18/wCHwLVerJc7QmG20aYuNfq813KpUZLvZGc+XucchJd+nqPJScJ3aT3H5qp3QeDQe+R1Mi3Ac1CZTLhug3cTfxv4CR5FTsQA1smd1rdymPD5iPPLWeKBFls2uKdIugSZa0co9Sd6fBSNk4mznmRpMfNDjvOnqH+UKjx1bdawagtnkZB8wfu6ewdTdYJuGguI4usAPGfdSTItFjtHGbxE/wAzgdNS0f6QOg5oUsEKm7MAd2fE5dO8fJqrZu7ek5OMa6AA8YDfNWjcT3f5t4mLZE25CGjpkpWRoRtLAbwDWTAg34b0AX5k+ifbsdppAEXht9ADeB6J3D1hF47x1PD5WiMhEyeJTtPGw2CY3i3jPdJAF+QP3ZFA7M1tPA7pA1c7yBccjwi3kVBxNE7znXzLut408fNaPF3qz826Q2+ZcAb+cD+lNPwYFJjZ77gDy3QW5HoSoNbJ3oy3woEnOZ9bpqpRgxwieWhlXFemN8NdAADySczLpAHlkm8dgyN85yQZzk72c8e97pAR3YYndgfM0epFvUXUakyHDoMtJvHUe6vaVIuIBmW07Z8Wx7EeA4KspUCXSMt6JsbCEMF2WFLFvaI/4znfNBTKmGIMbgdYXJjMBBRplnI7s0JxoRNCcAXmzWABLARBKATEABKQQQICCNBMAIIkEwAggggYUIQjUTauPbQpOqPyaLDidAE0r0hmX/xF278KkaLTDnCakaM0b1dHlPEFcme8hrqjtZ/I/wD5PnzKn7d2g7EV3OJJkku4ADM9LR4KprmXtDu9EmMw0DPke9vcss7R2/TYvpwryZcsrdLofwzIkHu2AJ4NuXATmSZHiNCVDe6WknIiGidNByF231nqnKju4PxOPqc+sEv8k/hcN8R98hmToBbzkx5eF5WK2Zh91pqPsJAuON4jy8B0TW0KjnOMTDW+usxldKx2K+JUDW5C40i/2ehRvYA0M1fIJNpJmT5TyyPVpCbK98uDScmgGOd7nqI8kVCsXHdPifC/5nxU9uFc8kAT3iegkgf7fVWuE2IKcPOcKE5KOiUIuWyBhcDUIJAIknlA0PW6U/B1AQ0AkNPuFPxW1202wk7P7QsndLCZ4RmRzSi5MnJQXkrcRXfTMFrTaYMxJuPWPJBmJc4t3TFvGBYHKxgepGS0L8fhq0CCwi3fgg+IJjxhWDOyzA2bHW33knKbitoUYKXTKnYWHFWpeRctcediSOUFFUEOgkQC4wdCXiN05fS3yK0Gx9lfDfYZ5+QH5BS9pbGH4QqVn2XPAqowNTDgvBcMxPDQxHipFbClzAL3drze30uVcbWoloAYBYR0VLWw1V/zG3L1Uo5rISxUN08RuhxyIBafIuv4T5qBUcALaEZ5SS0acId59UnaVN1F+66XAxEyZkknxlyg1g/4jWmxsT0gR7eiuTTKGqL3H7VqB5DX7rYbABj6QgqdmKaRJz5x4ajRBSsR6WASwEQCWF5g3gCNBGmICNBBAAQQQTACJGiQAEEETnQJKBge4ASVyHt92nNapuU3Q1sgRlzd/dXXb3tYADSpk8HRryH5ny4nl1au0kl08TcXPDLILpekwfvkQyS4qiZsxhe4uPyU2l7iTkGiWi+cmBb8XJRWuHfebTDRw1IHjux/UplT91R3SBLo3heLGS3jIgX4nmoL6hNpgSXWtYRBkCYsugnezPJUPYWge6SYDJMwSd9xlsc4JhS6tYCGMADQALCS7+Ik5635kgBQn1eFmtsBzMXPHI+abwtF1V5DbAyDe8am5yzTIkvZNOSTkImSRmc/IR/7DmUVat3wbCTAGUNOVugUl+6W7jTDb70atZZx9d0cTvZZKNi2anM7xOUAbvdA5W8JU0QZcdmhMkjUD0H5krb0dnMrM3XeCwHZ+vEj+I+8fkugbGxAsseV1OzbijcDD9qeyb6RkXbxifNVbNjh24Kc73dJlu8LH6r/ACm3DI5LuJw7ajYcJnQqtPZCnMt7s6RI8JViyWUPHRkqHYzD1cM+q6syjVdULqbfisJbT+lrhIEm+g0yyUbszVq0637NUg2lhaQ5pboWkE2PDTyWzHY9siXHhbhKt8B2fpUyC1okZHXzTnLkqFCPB3ZVYbBFrxKkdoWBg8FOxghwUXtM3eDeFgVma0zSm20YbH4mnTbv1T0GpPjZZnGbfJg02gA5WcSeOgyNrTkVuNs9nS/efutePhhrJmWPkkvAyJy0WcwFOnRrsNcObTpkub+7kulxdujdndbvGbuMTAiStGOMaM+ScrMhjtrfEcC5okahQdr15M6lojpx9Ff7epsxWLc6hTLWHORHiQCs92jo7lbdH0taPdWUlLRW3Jx2Vu8eKCMBBTKz1qEoIgjC8ydENBGggAIIIJgBBBEgAIIKNjcY2mL59QLcTwCBpD1SoGiSsP2y7UhjS1pmQRnb+4mQb6dU12o7UwHAG2WcHofwjl0nVq5hjq7q9SBM58hw18PHRbPT4LfKRJ/pXyNYraDqjiZ66xfSVI2PhBVdO7IZwJzJ4k3NvPqozmTDKYJM7o5uvLuQz9Sr40/hYYbpgElrQT3nTO862Qk88hynpN0qRnSt2yr2pVDjAJ7p3GgAGRPX1USq6mLDfMAAxDcufekoybtFrNOuU2GXWf6U2xu8TEXOkHT6j0lWLSKZO2PU6ZdAaADclzoOhi5yiRcAHNG2s2mzdY4kvMOORI4A8DFzawveyj16sF2UhwaIHCZgeAVvsTAw0VqjZgxSaBHegnkDEzyzm0qSItjrMMGNAcLmHvGtiPhs8z9gSmK/eJMiSPQuFvX3SK+J36gAOpv/ABEDS0AAwOWgJKbebTlIb4Zhvjl5KSZBoTsbEd48yT5mVvdj1slhqGF3brT7Fr5LFl3s6OF0qOkbKrSr5gsspsitktVQqDdRjeiGZbFQkVasBIrVoVPj8aS7cGeZ5KTlRXGNjmIqAuTPaR0Mb4I8NQO8M7pvtSwwOUe6qt0y2tocwFSWhNY7ZFOpmErZNMwp9ewTXRGt6Mpidk06QO60DiuN9tI/anRwb7LtO261iFxDtVU3sVU5QP8ASFZgdyYvURqC/JVgIJ1gsgtRjPWQRogjXmToBoIIIACCCCAAicQBJsBck5Ac1Fxm0GU8zLvwjPx4Kk2ptHdG9WMC26wTcza2p4DPpkGTjBsssbtQNaSLNH1EXP8AI0563NrarE7f29LSGODY+Y6xod45eEkmIiYVbtjbb6rvqaCd3dIucjAAneMASAOcxlmMTv1SWiTBO9FwD1BhzyYyOtpzWvFh8stpRRGxmLfWfuAuILrAg5mwO63rkFYYqgMJTDD85DnOsO4CBvTa7tJuLcAFOwODbg6Pxqkb7rMbPeIid0RkMt4g3EXyUTYuzKuLrl8znewaIIvBya0ZCNMrELXGa/xRTJNfljvZbYL3vl3IPBndY0y4UiTqQL8J4yme0eP+LUMQKbRuU2gQN0GJ8TPQABbDb+MGFofDYCJmm1xiS0f5rwJ1J3eY1OnPKz5gmwmTfXTPh+SlgbyNzfXgryfojxRDa4gEgwdfOw52g+SUxpAk7smDlEZcM4/NI3HuFgAOIi51uNPyCmUMFvCXHdYLTmTe4aNSTHQBa0ZWJ2bs/wCJ3nndptl73O4HQE/UY9zkn9p441T8OkCO7uk5brJB3bCw+px6TwSMfipDQLMbIptZeXH63WINgT4gRmoNBsfNZu9vBsnvbveBd9Rz15xGaZEm0g0AkH6HFp45tBA8B4N5XYxVSBTHFzfIMv6kI3VQJiSRdxNr3ERlaYjS/VRNtVo+FGYk/wCwf8Sn4YeUauhQ3mI8A/cdCPYeJD2CE5iKMOkLC/Y3r3RrNm4yAFo8Nj7LE7PNgtFgHAZqEXsnKmjQ0ml+eSz+38HiadR1Sgz4gdBgRLSABBE3FsxPRXdHEwE/SqyrOyi2nZkcD2yqCoGYmmaTxcTMOGsEgGU92h7S03Nic7K/2xs+lXYGVWzcEHJzTxa4XCy2K7I0GuDiXuGkuH5BKSJxa7rZfdmcWKlLeGQcQJ4QP1UvGV7KHs406TNxghuficz1VRtfaYaSEpPQRVsgdocaGNc5xgAEnpquJ4msXvc85uJd5mYWr7bbc+J+6aczLumgWSptlaMMajbKPUT5SpeB9oMIJxlSABynzugrrM9HqxAIILzRvDQTVbENZ8x8BcnoAq3F7Za3WOQgu8dG+qCSi2WVauG5+AzKg1caXTFgM4IsP435N6TKy2N7UMDoABM2vMnTmTyiOapMbj6lbu1ZInuUGNO9OpNNt7WJ3lNY5PstWOi4x3aBodu4YCo//wCyCaQdl3AL1CJ04rM4qq6o6XudUqCQ7QN8dOguc5CsTsx0fvHfDaYHw6Z36jouWF1wP5GA53COpg3WpUmhm98o+oACHOe4SG53FyJgnvBqti4x6LaM1Xw9R7jRp/N9ZA3Yac946Nyt6Sr/AGfgGYdm8+AGCxLRrMvIJO9qGtMSRlmVabPwdKi34dOS4f5lR0CTaTGVhlIMDoFlNsbQfi6zcNhmkgGABqREvcfLOIsrFJ5HS0vLIOo7ZFxr6uPxIYzISLy4NZMy49TykmNSumbN2Y3C0Q0G4F3OsA4AkvNvpAJy0Hins32cGCpjutNQ/MS6+9eDMXz8Osk5ztjt18FkNvwJPcByAgfMQBPBiTk8jUIdfzZX7yZne0u0vj1S4fIIawRf4QMMEcTnHElZ3GAnoDeNSPw8Y/udFKxTiAS4yc+F7+1/uFAYIhxucgOHAk6OsTb3mOrCKikkYpyt2TqdAMAnxGoExBOgnTOUzjcQ5zgBYCzQPOLZDMxz1zLbnF3zQNBpAiQABz0CRTaCTLiIaXEkECJ01Oc6ZKwrDfVlpPsTwgC1im6FUAhwmQCb3vECOEW8kg5CMt6/U5D0RUm3jkY/lm5A6N6ZoEOUzZ3Td8cj+Z8lF2o7eqDk3/k4/mpG/l/SOV7kqJTG/VPK3khukw7aJ+wtoGk7dJscltadXeErAYvDEXWg7O7R3huuzCzTV7Rqg60zXbPetFh3wJWYwqv8I4kKlaZc9oSdoYlpMUG1BmCx4Ji9y10HIXABiE9gdvOcYf8Auz+EiHDqDcKDiar6Z3mzEyQtFsbEUMSAKzWvtHeg87bwt9XjmZWnHxZBx0JZtCZG9vC5MwbAT1/NU+Oxz9SC0XtCtsR2Wwzt4tdUp94AbjyZsDO66RYEZD+2a2/sWnQad7E1D3tCy8/ytmbkKbSfaGoKtMUzazXGGu7wzGqzPbLbHwwfxGwHNS8Oynh6b6zhA+kOuSeLiucbX2g6vULz4dFXGCcvgpyZOMfkjFxcZJkm5KXRbf0800zNSd2D194BHutBlA+5RpW5zQSA9P4ja1Ntgd48G39clT47tHuiXvZRGgJG/wD6rKhp4AOJa/EVKzohzcPusng1xb3v/YhTsFsEUzLaFKlxdUO/U8Scuu8vOaXn+fz4OwoRREqbZNS1FlasTwBYw8zUqCRrk106EKBV+PWJYXsYNWYcmq4HhUqZN6FwH8K078DTdao91XgxveB5bvdpnxaSrHD4N+TWCm0WEw4/0iwb03QmppdIbkkZPBdmxTG+8loMN+YMb0LyJdORADpVlgcCS3dw1NrWGxe5pDXdAZfU/rtyWgZstgO8/vu/FUM24Dkm9obWp04Y07zzYNZc9SBkOaTk5dked9FfjaTMO2XfvKrgQwGznReLfIwagWytKr6LfhyXHvGH1TGQkkNnJrR3oaL3JP1EMYzHNo71Sq4GqQZe75WDMBjCSZFu6ImZOazOGpYjadTdpbzMPPfqO1mxOUuPLK2gFpwx8lfS9yTfHsbx2IrbQrmhhGktkbzzIbmO88xYAi3GDwXQ+y/Zuls+lY79Q3fUIgk8GjRomAOZ4lS9k7Oo4OiKdFoA83Pcc3OOpsOgACax2J3RvPPSbADoR6ninPLa4x6/7+SqnJ7IvaPafw6Rc6RNgMjGv30nO3J8ZijUqFxyBkDS1gOgAgdOStO1W2TWfn3QYb+ZWcq1YB+7rf6bFwVvsryv9qGMY8E309T4aQPRNYW7pzv6a9LJqrfUdL8xGXVS6dAwOEjwIiBHGwC3IyNiKTS4ngAOWgPlaUwwgCbkkiPDIc5nLmn6hhtrHIRpp429+gSjTDN15Ft0OaD9XdzI/CJMcYCkQE1nhtRrQAHNYXP1Idu7zQCbiGtblqTKgNfY3Mm08dY6f2SKdU999y4tcSdZLhvE8bE+adDIA9BzNj+nghghNQ/7vayc2Eyap6pis63Uz/uKsuzNGTPNQm6iSgrmi2xuBkZKgcHUnhzcwt4KUhUe19mxos8ZGqUbLDYO1RUA46hbbZpBhcepB1N0t8Qth2d7QXDXFRnHyiUZXpnTKWzRUCpNp9mqtJ2/QcQcyNFZbI2sOK0QxLXBSjRGTlFnNjjsW2zmicpj9FGGEc479Y2HFb/aL2RkFzbttt0U2lrPmRbbom5txtmT7bbZ+I74bbNHssmlVKhcSTcm5RNWuMeKo50pcnYsC6nh4+GbXynIi7TbyaPNRKsSI4D9fz9E5TeY6j+6YIW5wm8en6IJdJ9hZBIZ6YpYd0bvxKbB+GmPaTbyT7cCwZyeZJPsny2BcCOagYvaWHpCXvYzo4NP+krzJ0rb6JzGNaIa2ByEBCeX34fqsftL/EDD05DHF54boPrItzuqGv2qxuN7uGpODdd0E+b4HpCtjik/hfIcfc2209rU6YcAWlw+ZxJbTYeD33l38Il3LVc9x/akb5bhmmrVfYvLe8TOVNo+UeZ1mVKwPYTE14OLqljR9AuY1jQSttsfs/hsI2KVMSc3G7ndTqp1jh8v/RPlXRj9gdi6lcirjiYzFIZcTvEG+eQ5yTkt1RZTpNDabQ1rRAAsLaffJKxOJAGY9gFnsXtObggNyHTjf71VcpymEY2WeIxgEkm9+UDU3yH3yGI7R7aLpDctfyH6+Pgra+1p7rbDWchzv7lY3aeMnuty1OpK0YMNu2Sk1BDFesXm2tgoe0bd3xPTornZ2GDWGq/nE8ok9BYTxMLP4ioXy42Eyeg+8jlZdGG3S6Rjn1fuKY35dPq42EED+HM35Kecrm4BjhJJETpHjPJQhMDgGgm/iBA6gT14qViXbocJ+rd/9RkPLRaEZxmrWA3YHO/gBY5mBN5yUXEvO5J1kCeBiXe90tskmAJyBN43RBd53TOLuIBOcknOMr/eqZELDkNaHOFhMN/E7QGMmgGT1A1kAbxEuzN+ovp4+yar1d5wAygABPO+adAASNIAsPEBvmkCI+KzA+8gFq+zeGhg6LJlpc8DWQPEm/uuibHw0NA5KrK9UXYVtsn0mp7F4LeYl/ChTsJDrFZTSYDGYKDkmWYTgtrtHZ4JKosThSxTUhUIwW0alMZyBxVxhu15bYyqNjJCi1KcJtIaZd7V7WueIaCsdjiXyTcnNTntR0sGXKUaRCdsymJoFpvkcvzTQW12xsMuwr3gXpw/+nJ3pfwWLhaYS5IxzhxYsGU5TPlmf0TTeCcogm0wMzwAi7o1sD9lMiGyoQIQSvigWLZ+8kaBndv/AOJDh+8xWIfOcZT4gqRQ7E4QDvMqOPF7nX68PRaY1PuUgPIJy46rzf1Je51bZX4Ps5haRBZQpgjUje8YdN+qtrAaeCYcTy8imKv8x9Pv1UW77FVkl9cBVWO2k0SBc62mOHTxhNYt7W5kk3gSY/6Wa2ttgDusudA0ewHunFOTpFsYLskbS2g58i46+wAt5qjx+0A2wlz4gBtzPDkOSIUn1L1HbrRk1hlx5FwsPBHQwzWN3tyGNva8m+X4jeM/1WmMUif4KXaW81hdUgF1gwQfEnxHnooGycEa1QAzxMCYFr9fvo5tB7q9bdEOJO6A0fVwBJiAdep1Wy2Ts0YWk5zt3f1JOQEzaLE3gHIAnNa5T+nD5Zml+qXwZztVVZSYKQAE5xfdYNCZzJ8+CyT392Itnf8ALj5nNWO1sR8aq57haYAzAGggRxnxKjUcI5zgGlrhImDocyQ6DlyWrDDjGn2Y8srY42N8NGhYzwFj0uEjFVJz5k9SZg+qnlhaTJlxuGA3vEb27bM5c9FX4zEQ4t3RMxeTHgSROftorisYpA5DX5p4a+Vz4JkmX8j+d/cBO1HmHHhwAHoOp8lGDNRmbIEHQA3iToPXTxzPgniNCM+84crw374jgmzSDBGpN/v08VIpUie625Ovufvgk3ocU2wtj0C+szXvEnqP+wum7OpZKl2BshrHU/8Ax1D4zSv6rT4GleFlnO2aYR4oLFsgJvZz+8rHaOHhqgbKp99VlqJr6cqp2lhVrP2JQMZhE+hdmQ/YTCrMTQIK6BR2fIyVZtHZMKV6DyZPCYEuK0GE2RyU/ZWyznC0eHwQSuweinpbPG4QRYggjkc1xPbmzjhq9Skfpcd3m0/KfJejjhQsD/iZ2Y+NT+PTbL6QhwGbqf5kZ+JU8U+L2U5Y8lo5HTGccCn6bxER/N1OQHASB5JkCD6IgVrMgRCNSTRDu8XQTmI119boIGeoKiZqHJEgvMHUGa7iGmDGabqfKggok0ZHbzzD7mxKjbEpgsYSBJaSTGZ4niUSC1R/plz7J+2BEAWHdFuEM/U+ai7V/wAg8mkjr8OofdoPgEEEY+kJmY7GD/5DeQJHW11pO2DyKFif8sepEoILVl/rRMsftZzTHZx1/JW+GsQBYbkwOMtv6lBBdSPRgfZKotAwQeBDzUcC4WcRvZF2ZCzFH5x0HsEEECQmoP3f9bfYoYfTqggovolHsTjPm8T/AMVf7BGXgggoZftLMX3M3FAXZ/43f7mqw2X8yNBZWaC12wO4qbZvzjqiQQ+xx6NmB3VWYsIIKcuiuA/gMiq7G/Mggh/aNfcTtnDuJU3RoKPgPLJLCouJKCCGJHn3tIwDE1gAAA4wBYZqtbmeh9kEFuh0jHPtjlI2RoIJi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7" name="AutoShape 6" descr="data:image/jpeg;base64,/9j/4AAQSkZJRgABAQAAAQABAAD/2wCEAAkGBxQSEhUUEhQWFhUVFhgUFBcUGBcVGBgUGBcWGxUWFRcYHCggGBwlHBQYITEhJSkrLi4uFx8zODMsNygtLisBCgoKDg0OGhAQFywkHCQsLCwsLCwsLCwsLCwsLCwsLCwsLCwsLCwsLCwsLCwsLCwsLCwsLCwsLCwsLSwsLCwsLP/AABEIAMIBAwMBIgACEQEDEQH/xAAcAAAABwEBAAAAAAAAAAAAAAAAAQIDBAUGBwj/xABAEAABAwIDBQYEAwYGAgMBAAABAAIRAyEEMUEFElFhcQYigZGhsRMyQvBSwdEUI2JyguEHM6KywvFzkiRT0hb/xAAaAQACAwEBAAAAAAAAAAAAAAAAAQIDBAUG/8QAKhEAAgICAgEDAwMFAAAAAAAAAAECEQMhEjFBBFFhEzJxIkLwM4GCobH/2gAMAwEAAhEDEQA/ALtrU41qNrU41q8wdsINSw1KDUtrUCCDUsNSg1LDUCEhqWGpQalhqBCA1KDUsBLDUCsQGpW6lAJQCBWIDUcJcIQmIbIREJwhEQmA0QkwnSEUIGIDFmu1/aduEbuMg1S2RwaOJ48hqrHtRtoYSlIg1H2ptOp1JjQfcLkW0g6oSXElxJc5xz5uI8gB00Wz0vp/qPk+iuc+KKnHYt9Z7nPJc43JzPTrHlCimnAk6en91b4LAmN7Le+WSLMF3OJ4k+yqdokl5YPlBv8Azc+n6rrcaMjkQa9QlM/f9k69t/ZNuPp7pkRsuSgUkhGgQCckCiQQA41yu9h7UdSc0sJBH3B4hUIT1F8eCUop9k4ya6PQnZLb7cVTAJio0DeHHm3iFfwuD9ndrOpOa+mYc2OkHQ8v7LtuxdpMxNFtRhzs4cHQJB8/Vcf1OD6btdGuMuSslbqCchBZiRSNanWtQa1OhqgXCWtTjWo2tTgCQgg1LARgJwNQKxICWGowEoBBGwgEYalAJQCYrEgIwEoBHCBCYREJZRQmAiEkpwhJhMYiEmtVaxrnOMBoknkE8GrC/wCJe2C1rcMw3eN6qeDPpb4wfAHip44OclFCbS2Zfae1Tiaz67yN0S2k0zAZNj+vTmmv2YOtJkulw457oMePr4V9GqCQ2SGtAc6NBpHgCrDBVp7xIBM8w0GbxyAPgu/jgoxpGLI23ZF2pV+G0xZzhusAi1wGX0vfyWWrYfdAbqbyfU/fJavF02uIe491gcegaSDbX8I4kDgsvjHEkudm4+QiwHmPMqUiK2Vrmx1y6cU04aeaeLfvTkm931UUDG4RgIyEZFvT2TEICBSgLeP5IoQASXvZHzQa1Cm2bIAn4GsWmPET7c1vewvaD9mrgOP7mpAcM44O8Cb8RPJc6o3HQ36HUdDH3KssLVy4G/jqPH8lXkgpxcWW45U7PSkILmWyO3rqVFlN1ywbskTYG2vCEFxn6fInVGv+5uGhOAINCcaFmLQgE6AgGpbQgi2BrUoBGAlgII2EAlQjASoTEJASkcIwgQUIQjQTASiKUiQMQUAEqEpjUwI20sazD0X1qhhtNpcefADmTA8VwvaO031XVK7/AJ3uJgTno1v8LYa3+knVa3/FHbpqO/ZqRhtJwLz+OqflaP5ZnzWIqDuBg4wOlgTPEgE/9rrejxcY832yjLLwDCHdbN5fb/TMdLDwI5p79pLae7q7uADW8GPIwMlDxD4cA3QWBtFpNjlmAnKTDUrU6YybBJHHW+n0i+t1uRQyx2o4NpBkzMExkGNFhnkSCSOJzWbxILiM+XIe2ZJ5kq9qt/aHncgNNmkZbgPd87nkCAio4EvqZZthvTJvT8XlxQ1bFdIzDqc+0ffJLq4YtE6WHpor52ySy5Fm3gnUmzRzvpoJUfaYs0cGknq7loPbLglQWZ8t6fc/kiiysXYfuyeUTYST7QfRNDDmBzsP1QBEDYCJ4ufDz1Uuszdyvbp3iBPufJNV8Puuc3gUgGBn0H37oC0+PulvbBP3oka/fJACiIPUe6l4N82nof1TFal3AdR+p8sh5pWGqSQALg253/WfNNgi3ZXbHe3gdYyQTFTBkmQ2QQCDfUC3hl4IkqLOR6HaE40INCW0LzRusMBLAQASwEEbAAlAIAJQQIACOEIRpiChGggmICJGggBKJKKSgkABVParbYwlAukfEfLKQ/ii7jyaL+Q1VuTAk2Auei4z2523+1YghpO43utj8AuTHFxE9N3IhaPT4vqTrwRlLirM/Vqb5ngC8nUl2R6iQ7+soYp8E6QAIFhF5jhc+/BJoQTeIk8oge18/wCHwLVerJc7QmG20aYuNfq813KpUZLvZGc+XucchJd+nqPJScJ3aT3H5qp3QeDQe+R1Mi3Ac1CZTLhug3cTfxv4CR5FTsQA1smd1rdymPD5iPPLWeKBFls2uKdIugSZa0co9Sd6fBSNk4mznmRpMfNDjvOnqH+UKjx1bdawagtnkZB8wfu6ewdTdYJuGguI4usAPGfdSTItFjtHGbxE/wAzgdNS0f6QOg5oUsEKm7MAd2fE5dO8fJqrZu7ek5OMa6AA8YDfNWjcT3f5t4mLZE25CGjpkpWRoRtLAbwDWTAg34b0AX5k+ifbsdppAEXht9ADeB6J3D1hF47x1PD5WiMhEyeJTtPGw2CY3i3jPdJAF+QP3ZFA7M1tPA7pA1c7yBccjwi3kVBxNE7znXzLut408fNaPF3qz826Q2+ZcAb+cD+lNPwYFJjZ77gDy3QW5HoSoNbJ3oy3woEnOZ9bpqpRgxwieWhlXFemN8NdAADySczLpAHlkm8dgyN85yQZzk72c8e97pAR3YYndgfM0epFvUXUakyHDoMtJvHUe6vaVIuIBmW07Z8Wx7EeA4KspUCXSMt6JsbCEMF2WFLFvaI/4znfNBTKmGIMbgdYXJjMBBRplnI7s0JxoRNCcAXmzWABLARBKATEABKQQQICCNBMAIIkEwAggggYUIQjUTauPbQpOqPyaLDidAE0r0hmX/xF278KkaLTDnCakaM0b1dHlPEFcme8hrqjtZ/I/wD5PnzKn7d2g7EV3OJJkku4ADM9LR4KprmXtDu9EmMw0DPke9vcss7R2/TYvpwryZcsrdLofwzIkHu2AJ4NuXATmSZHiNCVDe6WknIiGidNByF231nqnKju4PxOPqc+sEv8k/hcN8R98hmToBbzkx5eF5WK2Zh91pqPsJAuON4jy8B0TW0KjnOMTDW+usxldKx2K+JUDW5C40i/2ehRvYA0M1fIJNpJmT5TyyPVpCbK98uDScmgGOd7nqI8kVCsXHdPifC/5nxU9uFc8kAT3iegkgf7fVWuE2IKcPOcKE5KOiUIuWyBhcDUIJAIknlA0PW6U/B1AQ0AkNPuFPxW1202wk7P7QsndLCZ4RmRzSi5MnJQXkrcRXfTMFrTaYMxJuPWPJBmJc4t3TFvGBYHKxgepGS0L8fhq0CCwi3fgg+IJjxhWDOyzA2bHW33knKbitoUYKXTKnYWHFWpeRctcediSOUFFUEOgkQC4wdCXiN05fS3yK0Gx9lfDfYZ5+QH5BS9pbGH4QqVn2XPAqowNTDgvBcMxPDQxHipFbClzAL3drze30uVcbWoloAYBYR0VLWw1V/zG3L1Uo5rISxUN08RuhxyIBafIuv4T5qBUcALaEZ5SS0acId59UnaVN1F+66XAxEyZkknxlyg1g/4jWmxsT0gR7eiuTTKGqL3H7VqB5DX7rYbABj6QgqdmKaRJz5x4ajRBSsR6WASwEQCWF5g3gCNBGmICNBBAAQQQTACJGiQAEEETnQJKBge4ASVyHt92nNapuU3Q1sgRlzd/dXXb3tYADSpk8HRryH5ny4nl1au0kl08TcXPDLILpekwfvkQyS4qiZsxhe4uPyU2l7iTkGiWi+cmBb8XJRWuHfebTDRw1IHjux/UplT91R3SBLo3heLGS3jIgX4nmoL6hNpgSXWtYRBkCYsugnezPJUPYWge6SYDJMwSd9xlsc4JhS6tYCGMADQALCS7+Ik5635kgBQn1eFmtsBzMXPHI+abwtF1V5DbAyDe8am5yzTIkvZNOSTkImSRmc/IR/7DmUVat3wbCTAGUNOVugUl+6W7jTDb70atZZx9d0cTvZZKNi2anM7xOUAbvdA5W8JU0QZcdmhMkjUD0H5krb0dnMrM3XeCwHZ+vEj+I+8fkugbGxAsseV1OzbijcDD9qeyb6RkXbxifNVbNjh24Kc73dJlu8LH6r/ACm3DI5LuJw7ajYcJnQqtPZCnMt7s6RI8JViyWUPHRkqHYzD1cM+q6syjVdULqbfisJbT+lrhIEm+g0yyUbszVq0637NUg2lhaQ5pboWkE2PDTyWzHY9siXHhbhKt8B2fpUyC1okZHXzTnLkqFCPB3ZVYbBFrxKkdoWBg8FOxghwUXtM3eDeFgVma0zSm20YbH4mnTbv1T0GpPjZZnGbfJg02gA5WcSeOgyNrTkVuNs9nS/efutePhhrJmWPkkvAyJy0WcwFOnRrsNcObTpkub+7kulxdujdndbvGbuMTAiStGOMaM+ScrMhjtrfEcC5okahQdr15M6lojpx9Ff7epsxWLc6hTLWHORHiQCs92jo7lbdH0taPdWUlLRW3Jx2Vu8eKCMBBTKz1qEoIgjC8ydENBGggAIIIJgBBBEgAIIKNjcY2mL59QLcTwCBpD1SoGiSsP2y7UhjS1pmQRnb+4mQb6dU12o7UwHAG2WcHofwjl0nVq5hjq7q9SBM58hw18PHRbPT4LfKRJ/pXyNYraDqjiZ66xfSVI2PhBVdO7IZwJzJ4k3NvPqozmTDKYJM7o5uvLuQz9Sr40/hYYbpgElrQT3nTO862Qk88hynpN0qRnSt2yr2pVDjAJ7p3GgAGRPX1USq6mLDfMAAxDcufekoybtFrNOuU2GXWf6U2xu8TEXOkHT6j0lWLSKZO2PU6ZdAaADclzoOhi5yiRcAHNG2s2mzdY4kvMOORI4A8DFzawveyj16sF2UhwaIHCZgeAVvsTAw0VqjZgxSaBHegnkDEzyzm0qSItjrMMGNAcLmHvGtiPhs8z9gSmK/eJMiSPQuFvX3SK+J36gAOpv/ABEDS0AAwOWgJKbebTlIb4Zhvjl5KSZBoTsbEd48yT5mVvdj1slhqGF3brT7Fr5LFl3s6OF0qOkbKrSr5gsspsitktVQqDdRjeiGZbFQkVasBIrVoVPj8aS7cGeZ5KTlRXGNjmIqAuTPaR0Mb4I8NQO8M7pvtSwwOUe6qt0y2tocwFSWhNY7ZFOpmErZNMwp9ewTXRGt6Mpidk06QO60DiuN9tI/anRwb7LtO261iFxDtVU3sVU5QP8ASFZgdyYvURqC/JVgIJ1gsgtRjPWQRogjXmToBoIIIACCCCAAicQBJsBck5Ac1Fxm0GU8zLvwjPx4Kk2ptHdG9WMC26wTcza2p4DPpkGTjBsssbtQNaSLNH1EXP8AI0563NrarE7f29LSGODY+Y6xod45eEkmIiYVbtjbb6rvqaCd3dIucjAAneMASAOcxlmMTv1SWiTBO9FwD1BhzyYyOtpzWvFh8stpRRGxmLfWfuAuILrAg5mwO63rkFYYqgMJTDD85DnOsO4CBvTa7tJuLcAFOwODbg6Pxqkb7rMbPeIid0RkMt4g3EXyUTYuzKuLrl8znewaIIvBya0ZCNMrELXGa/xRTJNfljvZbYL3vl3IPBndY0y4UiTqQL8J4yme0eP+LUMQKbRuU2gQN0GJ8TPQABbDb+MGFofDYCJmm1xiS0f5rwJ1J3eY1OnPKz5gmwmTfXTPh+SlgbyNzfXgryfojxRDa4gEgwdfOw52g+SUxpAk7smDlEZcM4/NI3HuFgAOIi51uNPyCmUMFvCXHdYLTmTe4aNSTHQBa0ZWJ2bs/wCJ3nndptl73O4HQE/UY9zkn9p441T8OkCO7uk5brJB3bCw+px6TwSMfipDQLMbIptZeXH63WINgT4gRmoNBsfNZu9vBsnvbveBd9Rz15xGaZEm0g0AkH6HFp45tBA8B4N5XYxVSBTHFzfIMv6kI3VQJiSRdxNr3ERlaYjS/VRNtVo+FGYk/wCwf8Sn4YeUauhQ3mI8A/cdCPYeJD2CE5iKMOkLC/Y3r3RrNm4yAFo8Nj7LE7PNgtFgHAZqEXsnKmjQ0ml+eSz+38HiadR1Sgz4gdBgRLSABBE3FsxPRXdHEwE/SqyrOyi2nZkcD2yqCoGYmmaTxcTMOGsEgGU92h7S03Nic7K/2xs+lXYGVWzcEHJzTxa4XCy2K7I0GuDiXuGkuH5BKSJxa7rZfdmcWKlLeGQcQJ4QP1UvGV7KHs406TNxghuficz1VRtfaYaSEpPQRVsgdocaGNc5xgAEnpquJ4msXvc85uJd5mYWr7bbc+J+6aczLumgWSptlaMMajbKPUT5SpeB9oMIJxlSABynzugrrM9HqxAIILzRvDQTVbENZ8x8BcnoAq3F7Za3WOQgu8dG+qCSi2WVauG5+AzKg1caXTFgM4IsP435N6TKy2N7UMDoABM2vMnTmTyiOapMbj6lbu1ZInuUGNO9OpNNt7WJ3lNY5PstWOi4x3aBodu4YCo//wCyCaQdl3AL1CJ04rM4qq6o6XudUqCQ7QN8dOguc5CsTsx0fvHfDaYHw6Z36jouWF1wP5GA53COpg3WpUmhm98o+oACHOe4SG53FyJgnvBqti4x6LaM1Xw9R7jRp/N9ZA3Yac946Nyt6Sr/AGfgGYdm8+AGCxLRrMvIJO9qGtMSRlmVabPwdKi34dOS4f5lR0CTaTGVhlIMDoFlNsbQfi6zcNhmkgGABqREvcfLOIsrFJ5HS0vLIOo7ZFxr6uPxIYzISLy4NZMy49TykmNSumbN2Y3C0Q0G4F3OsA4AkvNvpAJy0Hins32cGCpjutNQ/MS6+9eDMXz8Osk5ztjt18FkNvwJPcByAgfMQBPBiTk8jUIdfzZX7yZne0u0vj1S4fIIawRf4QMMEcTnHElZ3GAnoDeNSPw8Y/udFKxTiAS4yc+F7+1/uFAYIhxucgOHAk6OsTb3mOrCKikkYpyt2TqdAMAnxGoExBOgnTOUzjcQ5zgBYCzQPOLZDMxz1zLbnF3zQNBpAiQABz0CRTaCTLiIaXEkECJ01Oc6ZKwrDfVlpPsTwgC1im6FUAhwmQCb3vECOEW8kg5CMt6/U5D0RUm3jkY/lm5A6N6ZoEOUzZ3Td8cj+Z8lF2o7eqDk3/k4/mpG/l/SOV7kqJTG/VPK3khukw7aJ+wtoGk7dJscltadXeErAYvDEXWg7O7R3huuzCzTV7Rqg60zXbPetFh3wJWYwqv8I4kKlaZc9oSdoYlpMUG1BmCx4Ji9y10HIXABiE9gdvOcYf8Auz+EiHDqDcKDiar6Z3mzEyQtFsbEUMSAKzWvtHeg87bwt9XjmZWnHxZBx0JZtCZG9vC5MwbAT1/NU+Oxz9SC0XtCtsR2Wwzt4tdUp94AbjyZsDO66RYEZD+2a2/sWnQad7E1D3tCy8/ytmbkKbSfaGoKtMUzazXGGu7wzGqzPbLbHwwfxGwHNS8Oynh6b6zhA+kOuSeLiucbX2g6vULz4dFXGCcvgpyZOMfkjFxcZJkm5KXRbf0800zNSd2D194BHutBlA+5RpW5zQSA9P4ja1Ntgd48G39clT47tHuiXvZRGgJG/wD6rKhp4AOJa/EVKzohzcPusng1xb3v/YhTsFsEUzLaFKlxdUO/U8Scuu8vOaXn+fz4OwoRREqbZNS1FlasTwBYw8zUqCRrk106EKBV+PWJYXsYNWYcmq4HhUqZN6FwH8K078DTdao91XgxveB5bvdpnxaSrHD4N+TWCm0WEw4/0iwb03QmppdIbkkZPBdmxTG+8loMN+YMb0LyJdORADpVlgcCS3dw1NrWGxe5pDXdAZfU/rtyWgZstgO8/vu/FUM24Dkm9obWp04Y07zzYNZc9SBkOaTk5dked9FfjaTMO2XfvKrgQwGznReLfIwagWytKr6LfhyXHvGH1TGQkkNnJrR3oaL3JP1EMYzHNo71Sq4GqQZe75WDMBjCSZFu6ImZOazOGpYjadTdpbzMPPfqO1mxOUuPLK2gFpwx8lfS9yTfHsbx2IrbQrmhhGktkbzzIbmO88xYAi3GDwXQ+y/Zuls+lY79Q3fUIgk8GjRomAOZ4lS9k7Oo4OiKdFoA83Pcc3OOpsOgACax2J3RvPPSbADoR6ninPLa4x6/7+SqnJ7IvaPafw6Rc6RNgMjGv30nO3J8ZijUqFxyBkDS1gOgAgdOStO1W2TWfn3QYb+ZWcq1YB+7rf6bFwVvsryv9qGMY8E309T4aQPRNYW7pzv6a9LJqrfUdL8xGXVS6dAwOEjwIiBHGwC3IyNiKTS4ngAOWgPlaUwwgCbkkiPDIc5nLmn6hhtrHIRpp429+gSjTDN15Ft0OaD9XdzI/CJMcYCkQE1nhtRrQAHNYXP1Idu7zQCbiGtblqTKgNfY3Mm08dY6f2SKdU999y4tcSdZLhvE8bE+adDIA9BzNj+nghghNQ/7vayc2Eyap6pis63Uz/uKsuzNGTPNQm6iSgrmi2xuBkZKgcHUnhzcwt4KUhUe19mxos8ZGqUbLDYO1RUA46hbbZpBhcepB1N0t8Qth2d7QXDXFRnHyiUZXpnTKWzRUCpNp9mqtJ2/QcQcyNFZbI2sOK0QxLXBSjRGTlFnNjjsW2zmicpj9FGGEc479Y2HFb/aL2RkFzbttt0U2lrPmRbbom5txtmT7bbZ+I74bbNHssmlVKhcSTcm5RNWuMeKo50pcnYsC6nh4+GbXynIi7TbyaPNRKsSI4D9fz9E5TeY6j+6YIW5wm8en6IJdJ9hZBIZ6YpYd0bvxKbB+GmPaTbyT7cCwZyeZJPsny2BcCOagYvaWHpCXvYzo4NP+krzJ0rb6JzGNaIa2ByEBCeX34fqsftL/EDD05DHF54boPrItzuqGv2qxuN7uGpODdd0E+b4HpCtjik/hfIcfc2209rU6YcAWlw+ZxJbTYeD33l38Il3LVc9x/akb5bhmmrVfYvLe8TOVNo+UeZ1mVKwPYTE14OLqljR9AuY1jQSttsfs/hsI2KVMSc3G7ndTqp1jh8v/RPlXRj9gdi6lcirjiYzFIZcTvEG+eQ5yTkt1RZTpNDabQ1rRAAsLaffJKxOJAGY9gFnsXtObggNyHTjf71VcpymEY2WeIxgEkm9+UDU3yH3yGI7R7aLpDctfyH6+Pgra+1p7rbDWchzv7lY3aeMnuty1OpK0YMNu2Sk1BDFesXm2tgoe0bd3xPTornZ2GDWGq/nE8ok9BYTxMLP4ioXy42Eyeg+8jlZdGG3S6Rjn1fuKY35dPq42EED+HM35Kecrm4BjhJJETpHjPJQhMDgGgm/iBA6gT14qViXbocJ+rd/9RkPLRaEZxmrWA3YHO/gBY5mBN5yUXEvO5J1kCeBiXe90tskmAJyBN43RBd53TOLuIBOcknOMr/eqZELDkNaHOFhMN/E7QGMmgGT1A1kAbxEuzN+ovp4+yar1d5wAygABPO+adAASNIAsPEBvmkCI+KzA+8gFq+zeGhg6LJlpc8DWQPEm/uuibHw0NA5KrK9UXYVtsn0mp7F4LeYl/ChTsJDrFZTSYDGYKDkmWYTgtrtHZ4JKosThSxTUhUIwW0alMZyBxVxhu15bYyqNjJCi1KcJtIaZd7V7WueIaCsdjiXyTcnNTntR0sGXKUaRCdsymJoFpvkcvzTQW12xsMuwr3gXpw/+nJ3pfwWLhaYS5IxzhxYsGU5TPlmf0TTeCcogm0wMzwAi7o1sD9lMiGyoQIQSvigWLZ+8kaBndv/AOJDh+8xWIfOcZT4gqRQ7E4QDvMqOPF7nX68PRaY1PuUgPIJy46rzf1Je51bZX4Ps5haRBZQpgjUje8YdN+qtrAaeCYcTy8imKv8x9Pv1UW77FVkl9cBVWO2k0SBc62mOHTxhNYt7W5kk3gSY/6Wa2ttgDusudA0ewHunFOTpFsYLskbS2g58i46+wAt5qjx+0A2wlz4gBtzPDkOSIUn1L1HbrRk1hlx5FwsPBHQwzWN3tyGNva8m+X4jeM/1WmMUif4KXaW81hdUgF1gwQfEnxHnooGycEa1QAzxMCYFr9fvo5tB7q9bdEOJO6A0fVwBJiAdep1Wy2Ts0YWk5zt3f1JOQEzaLE3gHIAnNa5T+nD5Zml+qXwZztVVZSYKQAE5xfdYNCZzJ8+CyT392Itnf8ALj5nNWO1sR8aq57haYAzAGggRxnxKjUcI5zgGlrhImDocyQ6DlyWrDDjGn2Y8srY42N8NGhYzwFj0uEjFVJz5k9SZg+qnlhaTJlxuGA3vEb27bM5c9FX4zEQ4t3RMxeTHgSROftorisYpA5DX5p4a+Vz4JkmX8j+d/cBO1HmHHhwAHoOp8lGDNRmbIEHQA3iToPXTxzPgniNCM+84crw374jgmzSDBGpN/v08VIpUie625Ovufvgk3ocU2wtj0C+szXvEnqP+wum7OpZKl2BshrHU/8Ax1D4zSv6rT4GleFlnO2aYR4oLFsgJvZz+8rHaOHhqgbKp99VlqJr6cqp2lhVrP2JQMZhE+hdmQ/YTCrMTQIK6BR2fIyVZtHZMKV6DyZPCYEuK0GE2RyU/ZWyznC0eHwQSuweinpbPG4QRYggjkc1xPbmzjhq9Skfpcd3m0/KfJejjhQsD/iZ2Y+NT+PTbL6QhwGbqf5kZ+JU8U+L2U5Y8lo5HTGccCn6bxER/N1OQHASB5JkCD6IgVrMgRCNSTRDu8XQTmI119boIGeoKiZqHJEgvMHUGa7iGmDGabqfKggok0ZHbzzD7mxKjbEpgsYSBJaSTGZ4niUSC1R/plz7J+2BEAWHdFuEM/U+ai7V/wAg8mkjr8OofdoPgEEEY+kJmY7GD/5DeQJHW11pO2DyKFif8sepEoILVl/rRMsftZzTHZx1/JW+GsQBYbkwOMtv6lBBdSPRgfZKotAwQeBDzUcC4WcRvZF2ZCzFH5x0HsEEECQmoP3f9bfYoYfTqggovolHsTjPm8T/AMVf7BGXgggoZftLMX3M3FAXZ/43f7mqw2X8yNBZWaC12wO4qbZvzjqiQQ+xx6NmB3VWYsIIKcuiuA/gMiq7G/Mggh/aNfcTtnDuJU3RoKPgPLJLCouJKCCGJHn3tIwDE1gAAA4wBYZqtbmeh9kEFuh0jHPtjlI2RoIJiP/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8" name="AutoShape 8" descr="data:image/jpeg;base64,/9j/4AAQSkZJRgABAQAAAQABAAD/2wCEAAkGBxQSEhUUEhQWFhUVFhgUFBcUGBcVGBgUGBcWGxUWFRcYHCggGBwlHBQYITEhJSkrLi4uFx8zODMsNygtLisBCgoKDg0OGhAQFywkHCQsLCwsLCwsLCwsLCwsLCwsLCwsLCwsLCwsLCwsLCwsLCwsLCwsLCwsLCwsLSwsLCwsLP/AABEIAMIBAwMBIgACEQEDEQH/xAAcAAAABwEBAAAAAAAAAAAAAAAAAQIDBAUGBwj/xABAEAABAwIDBQYEAwYGAgMBAAABAAIRAyEEMUEFElFhcQYigZGhsRMyQvBSwdEUI2JyguEHM6KywvFzkiRT0hb/xAAaAQACAwEBAAAAAAAAAAAAAAAAAQIDBAUG/8QAKhEAAgICAgEDAwMFAAAAAAAAAAECEQMhEjFBBFFhEzJxIkLwM4GCobH/2gAMAwEAAhEDEQA/ALtrU41qNrU41q8wdsINSw1KDUtrUCCDUsNSg1LDUCEhqWGpQalhqBCA1KDUsBLDUCsQGpW6lAJQCBWIDUcJcIQmIbIREJwhEQmA0QkwnSEUIGIDFmu1/aduEbuMg1S2RwaOJ48hqrHtRtoYSlIg1H2ptOp1JjQfcLkW0g6oSXElxJc5xz5uI8gB00Wz0vp/qPk+iuc+KKnHYt9Z7nPJc43JzPTrHlCimnAk6en91b4LAmN7Le+WSLMF3OJ4k+yqdokl5YPlBv8Azc+n6rrcaMjkQa9QlM/f9k69t/ZNuPp7pkRsuSgUkhGgQCckCiQQA41yu9h7UdSc0sJBH3B4hUIT1F8eCUop9k4ya6PQnZLb7cVTAJio0DeHHm3iFfwuD9ndrOpOa+mYc2OkHQ8v7LtuxdpMxNFtRhzs4cHQJB8/Vcf1OD6btdGuMuSslbqCchBZiRSNanWtQa1OhqgXCWtTjWo2tTgCQgg1LARgJwNQKxICWGowEoBBGwgEYalAJQCYrEgIwEoBHCBCYREJZRQmAiEkpwhJhMYiEmtVaxrnOMBoknkE8GrC/wCJe2C1rcMw3eN6qeDPpb4wfAHip44OclFCbS2Zfae1Tiaz67yN0S2k0zAZNj+vTmmv2YOtJkulw457oMePr4V9GqCQ2SGtAc6NBpHgCrDBVp7xIBM8w0GbxyAPgu/jgoxpGLI23ZF2pV+G0xZzhusAi1wGX0vfyWWrYfdAbqbyfU/fJavF02uIe491gcegaSDbX8I4kDgsvjHEkudm4+QiwHmPMqUiK2Vrmx1y6cU04aeaeLfvTkm931UUDG4RgIyEZFvT2TEICBSgLeP5IoQASXvZHzQa1Cm2bIAn4GsWmPET7c1vewvaD9mrgOP7mpAcM44O8Cb8RPJc6o3HQ36HUdDH3KssLVy4G/jqPH8lXkgpxcWW45U7PSkILmWyO3rqVFlN1ywbskTYG2vCEFxn6fInVGv+5uGhOAINCcaFmLQgE6AgGpbQgi2BrUoBGAlgII2EAlQjASoTEJASkcIwgQUIQjQTASiKUiQMQUAEqEpjUwI20sazD0X1qhhtNpcefADmTA8VwvaO031XVK7/AJ3uJgTno1v8LYa3+knVa3/FHbpqO/ZqRhtJwLz+OqflaP5ZnzWIqDuBg4wOlgTPEgE/9rrejxcY832yjLLwDCHdbN5fb/TMdLDwI5p79pLae7q7uADW8GPIwMlDxD4cA3QWBtFpNjlmAnKTDUrU6YybBJHHW+n0i+t1uRQyx2o4NpBkzMExkGNFhnkSCSOJzWbxILiM+XIe2ZJ5kq9qt/aHncgNNmkZbgPd87nkCAio4EvqZZthvTJvT8XlxQ1bFdIzDqc+0ffJLq4YtE6WHpor52ySy5Fm3gnUmzRzvpoJUfaYs0cGknq7loPbLglQWZ8t6fc/kiiysXYfuyeUTYST7QfRNDDmBzsP1QBEDYCJ4ufDz1Uuszdyvbp3iBPufJNV8Puuc3gUgGBn0H37oC0+PulvbBP3oka/fJACiIPUe6l4N82nof1TFal3AdR+p8sh5pWGqSQALg253/WfNNgi3ZXbHe3gdYyQTFTBkmQ2QQCDfUC3hl4IkqLOR6HaE40INCW0LzRusMBLAQASwEEbAAlAIAJQQIACOEIRpiChGggmICJGggBKJKKSgkABVParbYwlAukfEfLKQ/ii7jyaL+Q1VuTAk2Auei4z2523+1YghpO43utj8AuTHFxE9N3IhaPT4vqTrwRlLirM/Vqb5ngC8nUl2R6iQ7+soYp8E6QAIFhF5jhc+/BJoQTeIk8oge18/wCHwLVerJc7QmG20aYuNfq813KpUZLvZGc+XucchJd+nqPJScJ3aT3H5qp3QeDQe+R1Mi3Ac1CZTLhug3cTfxv4CR5FTsQA1smd1rdymPD5iPPLWeKBFls2uKdIugSZa0co9Sd6fBSNk4mznmRpMfNDjvOnqH+UKjx1bdawagtnkZB8wfu6ewdTdYJuGguI4usAPGfdSTItFjtHGbxE/wAzgdNS0f6QOg5oUsEKm7MAd2fE5dO8fJqrZu7ek5OMa6AA8YDfNWjcT3f5t4mLZE25CGjpkpWRoRtLAbwDWTAg34b0AX5k+ifbsdppAEXht9ADeB6J3D1hF47x1PD5WiMhEyeJTtPGw2CY3i3jPdJAF+QP3ZFA7M1tPA7pA1c7yBccjwi3kVBxNE7znXzLut408fNaPF3qz826Q2+ZcAb+cD+lNPwYFJjZ77gDy3QW5HoSoNbJ3oy3woEnOZ9bpqpRgxwieWhlXFemN8NdAADySczLpAHlkm8dgyN85yQZzk72c8e97pAR3YYndgfM0epFvUXUakyHDoMtJvHUe6vaVIuIBmW07Z8Wx7EeA4KspUCXSMt6JsbCEMF2WFLFvaI/4znfNBTKmGIMbgdYXJjMBBRplnI7s0JxoRNCcAXmzWABLARBKATEABKQQQICCNBMAIIkEwAggggYUIQjUTauPbQpOqPyaLDidAE0r0hmX/xF278KkaLTDnCakaM0b1dHlPEFcme8hrqjtZ/I/wD5PnzKn7d2g7EV3OJJkku4ADM9LR4KprmXtDu9EmMw0DPke9vcss7R2/TYvpwryZcsrdLofwzIkHu2AJ4NuXATmSZHiNCVDe6WknIiGidNByF231nqnKju4PxOPqc+sEv8k/hcN8R98hmToBbzkx5eF5WK2Zh91pqPsJAuON4jy8B0TW0KjnOMTDW+usxldKx2K+JUDW5C40i/2ehRvYA0M1fIJNpJmT5TyyPVpCbK98uDScmgGOd7nqI8kVCsXHdPifC/5nxU9uFc8kAT3iegkgf7fVWuE2IKcPOcKE5KOiUIuWyBhcDUIJAIknlA0PW6U/B1AQ0AkNPuFPxW1202wk7P7QsndLCZ4RmRzSi5MnJQXkrcRXfTMFrTaYMxJuPWPJBmJc4t3TFvGBYHKxgepGS0L8fhq0CCwi3fgg+IJjxhWDOyzA2bHW33knKbitoUYKXTKnYWHFWpeRctcediSOUFFUEOgkQC4wdCXiN05fS3yK0Gx9lfDfYZ5+QH5BS9pbGH4QqVn2XPAqowNTDgvBcMxPDQxHipFbClzAL3drze30uVcbWoloAYBYR0VLWw1V/zG3L1Uo5rISxUN08RuhxyIBafIuv4T5qBUcALaEZ5SS0acId59UnaVN1F+66XAxEyZkknxlyg1g/4jWmxsT0gR7eiuTTKGqL3H7VqB5DX7rYbABj6QgqdmKaRJz5x4ajRBSsR6WASwEQCWF5g3gCNBGmICNBBAAQQQTACJGiQAEEETnQJKBge4ASVyHt92nNapuU3Q1sgRlzd/dXXb3tYADSpk8HRryH5ny4nl1au0kl08TcXPDLILpekwfvkQyS4qiZsxhe4uPyU2l7iTkGiWi+cmBb8XJRWuHfebTDRw1IHjux/UplT91R3SBLo3heLGS3jIgX4nmoL6hNpgSXWtYRBkCYsugnezPJUPYWge6SYDJMwSd9xlsc4JhS6tYCGMADQALCS7+Ik5635kgBQn1eFmtsBzMXPHI+abwtF1V5DbAyDe8am5yzTIkvZNOSTkImSRmc/IR/7DmUVat3wbCTAGUNOVugUl+6W7jTDb70atZZx9d0cTvZZKNi2anM7xOUAbvdA5W8JU0QZcdmhMkjUD0H5krb0dnMrM3XeCwHZ+vEj+I+8fkugbGxAsseV1OzbijcDD9qeyb6RkXbxifNVbNjh24Kc73dJlu8LH6r/ACm3DI5LuJw7ajYcJnQqtPZCnMt7s6RI8JViyWUPHRkqHYzD1cM+q6syjVdULqbfisJbT+lrhIEm+g0yyUbszVq0637NUg2lhaQ5pboWkE2PDTyWzHY9siXHhbhKt8B2fpUyC1okZHXzTnLkqFCPB3ZVYbBFrxKkdoWBg8FOxghwUXtM3eDeFgVma0zSm20YbH4mnTbv1T0GpPjZZnGbfJg02gA5WcSeOgyNrTkVuNs9nS/efutePhhrJmWPkkvAyJy0WcwFOnRrsNcObTpkub+7kulxdujdndbvGbuMTAiStGOMaM+ScrMhjtrfEcC5okahQdr15M6lojpx9Ff7epsxWLc6hTLWHORHiQCs92jo7lbdH0taPdWUlLRW3Jx2Vu8eKCMBBTKz1qEoIgjC8ydENBGggAIIIJgBBBEgAIIKNjcY2mL59QLcTwCBpD1SoGiSsP2y7UhjS1pmQRnb+4mQb6dU12o7UwHAG2WcHofwjl0nVq5hjq7q9SBM58hw18PHRbPT4LfKRJ/pXyNYraDqjiZ66xfSVI2PhBVdO7IZwJzJ4k3NvPqozmTDKYJM7o5uvLuQz9Sr40/hYYbpgElrQT3nTO862Qk88hynpN0qRnSt2yr2pVDjAJ7p3GgAGRPX1USq6mLDfMAAxDcufekoybtFrNOuU2GXWf6U2xu8TEXOkHT6j0lWLSKZO2PU6ZdAaADclzoOhi5yiRcAHNG2s2mzdY4kvMOORI4A8DFzawveyj16sF2UhwaIHCZgeAVvsTAw0VqjZgxSaBHegnkDEzyzm0qSItjrMMGNAcLmHvGtiPhs8z9gSmK/eJMiSPQuFvX3SK+J36gAOpv/ABEDS0AAwOWgJKbebTlIb4Zhvjl5KSZBoTsbEd48yT5mVvdj1slhqGF3brT7Fr5LFl3s6OF0qOkbKrSr5gsspsitktVQqDdRjeiGZbFQkVasBIrVoVPj8aS7cGeZ5KTlRXGNjmIqAuTPaR0Mb4I8NQO8M7pvtSwwOUe6qt0y2tocwFSWhNY7ZFOpmErZNMwp9ewTXRGt6Mpidk06QO60DiuN9tI/anRwb7LtO261iFxDtVU3sVU5QP8ASFZgdyYvURqC/JVgIJ1gsgtRjPWQRogjXmToBoIIIACCCCAAicQBJsBck5Ac1Fxm0GU8zLvwjPx4Kk2ptHdG9WMC26wTcza2p4DPpkGTjBsssbtQNaSLNH1EXP8AI0563NrarE7f29LSGODY+Y6xod45eEkmIiYVbtjbb6rvqaCd3dIucjAAneMASAOcxlmMTv1SWiTBO9FwD1BhzyYyOtpzWvFh8stpRRGxmLfWfuAuILrAg5mwO63rkFYYqgMJTDD85DnOsO4CBvTa7tJuLcAFOwODbg6Pxqkb7rMbPeIid0RkMt4g3EXyUTYuzKuLrl8znewaIIvBya0ZCNMrELXGa/xRTJNfljvZbYL3vl3IPBndY0y4UiTqQL8J4yme0eP+LUMQKbRuU2gQN0GJ8TPQABbDb+MGFofDYCJmm1xiS0f5rwJ1J3eY1OnPKz5gmwmTfXTPh+SlgbyNzfXgryfojxRDa4gEgwdfOw52g+SUxpAk7smDlEZcM4/NI3HuFgAOIi51uNPyCmUMFvCXHdYLTmTe4aNSTHQBa0ZWJ2bs/wCJ3nndptl73O4HQE/UY9zkn9p441T8OkCO7uk5brJB3bCw+px6TwSMfipDQLMbIptZeXH63WINgT4gRmoNBsfNZu9vBsnvbveBd9Rz15xGaZEm0g0AkH6HFp45tBA8B4N5XYxVSBTHFzfIMv6kI3VQJiSRdxNr3ERlaYjS/VRNtVo+FGYk/wCwf8Sn4YeUauhQ3mI8A/cdCPYeJD2CE5iKMOkLC/Y3r3RrNm4yAFo8Nj7LE7PNgtFgHAZqEXsnKmjQ0ml+eSz+38HiadR1Sgz4gdBgRLSABBE3FsxPRXdHEwE/SqyrOyi2nZkcD2yqCoGYmmaTxcTMOGsEgGU92h7S03Nic7K/2xs+lXYGVWzcEHJzTxa4XCy2K7I0GuDiXuGkuH5BKSJxa7rZfdmcWKlLeGQcQJ4QP1UvGV7KHs406TNxghuficz1VRtfaYaSEpPQRVsgdocaGNc5xgAEnpquJ4msXvc85uJd5mYWr7bbc+J+6aczLumgWSptlaMMajbKPUT5SpeB9oMIJxlSABynzugrrM9HqxAIILzRvDQTVbENZ8x8BcnoAq3F7Za3WOQgu8dG+qCSi2WVauG5+AzKg1caXTFgM4IsP435N6TKy2N7UMDoABM2vMnTmTyiOapMbj6lbu1ZInuUGNO9OpNNt7WJ3lNY5PstWOi4x3aBodu4YCo//wCyCaQdl3AL1CJ04rM4qq6o6XudUqCQ7QN8dOguc5CsTsx0fvHfDaYHw6Z36jouWF1wP5GA53COpg3WpUmhm98o+oACHOe4SG53FyJgnvBqti4x6LaM1Xw9R7jRp/N9ZA3Yac946Nyt6Sr/AGfgGYdm8+AGCxLRrMvIJO9qGtMSRlmVabPwdKi34dOS4f5lR0CTaTGVhlIMDoFlNsbQfi6zcNhmkgGABqREvcfLOIsrFJ5HS0vLIOo7ZFxr6uPxIYzISLy4NZMy49TykmNSumbN2Y3C0Q0G4F3OsA4AkvNvpAJy0Hins32cGCpjutNQ/MS6+9eDMXz8Osk5ztjt18FkNvwJPcByAgfMQBPBiTk8jUIdfzZX7yZne0u0vj1S4fIIawRf4QMMEcTnHElZ3GAnoDeNSPw8Y/udFKxTiAS4yc+F7+1/uFAYIhxucgOHAk6OsTb3mOrCKikkYpyt2TqdAMAnxGoExBOgnTOUzjcQ5zgBYCzQPOLZDMxz1zLbnF3zQNBpAiQABz0CRTaCTLiIaXEkECJ01Oc6ZKwrDfVlpPsTwgC1im6FUAhwmQCb3vECOEW8kg5CMt6/U5D0RUm3jkY/lm5A6N6ZoEOUzZ3Td8cj+Z8lF2o7eqDk3/k4/mpG/l/SOV7kqJTG/VPK3khukw7aJ+wtoGk7dJscltadXeErAYvDEXWg7O7R3huuzCzTV7Rqg60zXbPetFh3wJWYwqv8I4kKlaZc9oSdoYlpMUG1BmCx4Ji9y10HIXABiE9gdvOcYf8Auz+EiHDqDcKDiar6Z3mzEyQtFsbEUMSAKzWvtHeg87bwt9XjmZWnHxZBx0JZtCZG9vC5MwbAT1/NU+Oxz9SC0XtCtsR2Wwzt4tdUp94AbjyZsDO66RYEZD+2a2/sWnQad7E1D3tCy8/ytmbkKbSfaGoKtMUzazXGGu7wzGqzPbLbHwwfxGwHNS8Oynh6b6zhA+kOuSeLiucbX2g6vULz4dFXGCcvgpyZOMfkjFxcZJkm5KXRbf0800zNSd2D194BHutBlA+5RpW5zQSA9P4ja1Ntgd48G39clT47tHuiXvZRGgJG/wD6rKhp4AOJa/EVKzohzcPusng1xb3v/YhTsFsEUzLaFKlxdUO/U8Scuu8vOaXn+fz4OwoRREqbZNS1FlasTwBYw8zUqCRrk106EKBV+PWJYXsYNWYcmq4HhUqZN6FwH8K078DTdao91XgxveB5bvdpnxaSrHD4N+TWCm0WEw4/0iwb03QmppdIbkkZPBdmxTG+8loMN+YMb0LyJdORADpVlgcCS3dw1NrWGxe5pDXdAZfU/rtyWgZstgO8/vu/FUM24Dkm9obWp04Y07zzYNZc9SBkOaTk5dked9FfjaTMO2XfvKrgQwGznReLfIwagWytKr6LfhyXHvGH1TGQkkNnJrR3oaL3JP1EMYzHNo71Sq4GqQZe75WDMBjCSZFu6ImZOazOGpYjadTdpbzMPPfqO1mxOUuPLK2gFpwx8lfS9yTfHsbx2IrbQrmhhGktkbzzIbmO88xYAi3GDwXQ+y/Zuls+lY79Q3fUIgk8GjRomAOZ4lS9k7Oo4OiKdFoA83Pcc3OOpsOgACax2J3RvPPSbADoR6ninPLa4x6/7+SqnJ7IvaPafw6Rc6RNgMjGv30nO3J8ZijUqFxyBkDS1gOgAgdOStO1W2TWfn3QYb+ZWcq1YB+7rf6bFwVvsryv9qGMY8E309T4aQPRNYW7pzv6a9LJqrfUdL8xGXVS6dAwOEjwIiBHGwC3IyNiKTS4ngAOWgPlaUwwgCbkkiPDIc5nLmn6hhtrHIRpp429+gSjTDN15Ft0OaD9XdzI/CJMcYCkQE1nhtRrQAHNYXP1Idu7zQCbiGtblqTKgNfY3Mm08dY6f2SKdU999y4tcSdZLhvE8bE+adDIA9BzNj+nghghNQ/7vayc2Eyap6pis63Uz/uKsuzNGTPNQm6iSgrmi2xuBkZKgcHUnhzcwt4KUhUe19mxos8ZGqUbLDYO1RUA46hbbZpBhcepB1N0t8Qth2d7QXDXFRnHyiUZXpnTKWzRUCpNp9mqtJ2/QcQcyNFZbI2sOK0QxLXBSjRGTlFnNjjsW2zmicpj9FGGEc479Y2HFb/aL2RkFzbttt0U2lrPmRbbom5txtmT7bbZ+I74bbNHssmlVKhcSTcm5RNWuMeKo50pcnYsC6nh4+GbXynIi7TbyaPNRKsSI4D9fz9E5TeY6j+6YIW5wm8en6IJdJ9hZBIZ6YpYd0bvxKbB+GmPaTbyT7cCwZyeZJPsny2BcCOagYvaWHpCXvYzo4NP+krzJ0rb6JzGNaIa2ByEBCeX34fqsftL/EDD05DHF54boPrItzuqGv2qxuN7uGpODdd0E+b4HpCtjik/hfIcfc2209rU6YcAWlw+ZxJbTYeD33l38Il3LVc9x/akb5bhmmrVfYvLe8TOVNo+UeZ1mVKwPYTE14OLqljR9AuY1jQSttsfs/hsI2KVMSc3G7ndTqp1jh8v/RPlXRj9gdi6lcirjiYzFIZcTvEG+eQ5yTkt1RZTpNDabQ1rRAAsLaffJKxOJAGY9gFnsXtObggNyHTjf71VcpymEY2WeIxgEkm9+UDU3yH3yGI7R7aLpDctfyH6+Pgra+1p7rbDWchzv7lY3aeMnuty1OpK0YMNu2Sk1BDFesXm2tgoe0bd3xPTornZ2GDWGq/nE8ok9BYTxMLP4ioXy42Eyeg+8jlZdGG3S6Rjn1fuKY35dPq42EED+HM35Kecrm4BjhJJETpHjPJQhMDgGgm/iBA6gT14qViXbocJ+rd/9RkPLRaEZxmrWA3YHO/gBY5mBN5yUXEvO5J1kCeBiXe90tskmAJyBN43RBd53TOLuIBOcknOMr/eqZELDkNaHOFhMN/E7QGMmgGT1A1kAbxEuzN+ovp4+yar1d5wAygABPO+adAASNIAsPEBvmkCI+KzA+8gFq+zeGhg6LJlpc8DWQPEm/uuibHw0NA5KrK9UXYVtsn0mp7F4LeYl/ChTsJDrFZTSYDGYKDkmWYTgtrtHZ4JKosThSxTUhUIwW0alMZyBxVxhu15bYyqNjJCi1KcJtIaZd7V7WueIaCsdjiXyTcnNTntR0sGXKUaRCdsymJoFpvkcvzTQW12xsMuwr3gXpw/+nJ3pfwWLhaYS5IxzhxYsGU5TPlmf0TTeCcogm0wMzwAi7o1sD9lMiGyoQIQSvigWLZ+8kaBndv/AOJDh+8xWIfOcZT4gqRQ7E4QDvMqOPF7nX68PRaY1PuUgPIJy46rzf1Je51bZX4Ps5haRBZQpgjUje8YdN+qtrAaeCYcTy8imKv8x9Pv1UW77FVkl9cBVWO2k0SBc62mOHTxhNYt7W5kk3gSY/6Wa2ttgDusudA0ewHunFOTpFsYLskbS2g58i46+wAt5qjx+0A2wlz4gBtzPDkOSIUn1L1HbrRk1hlx5FwsPBHQwzWN3tyGNva8m+X4jeM/1WmMUif4KXaW81hdUgF1gwQfEnxHnooGycEa1QAzxMCYFr9fvo5tB7q9bdEOJO6A0fVwBJiAdep1Wy2Ts0YWk5zt3f1JOQEzaLE3gHIAnNa5T+nD5Zml+qXwZztVVZSYKQAE5xfdYNCZzJ8+CyT392Itnf8ALj5nNWO1sR8aq57haYAzAGggRxnxKjUcI5zgGlrhImDocyQ6DlyWrDDjGn2Y8srY42N8NGhYzwFj0uEjFVJz5k9SZg+qnlhaTJlxuGA3vEb27bM5c9FX4zEQ4t3RMxeTHgSROftorisYpA5DX5p4a+Vz4JkmX8j+d/cBO1HmHHhwAHoOp8lGDNRmbIEHQA3iToPXTxzPgniNCM+84crw374jgmzSDBGpN/v08VIpUie625Ovufvgk3ocU2wtj0C+szXvEnqP+wum7OpZKl2BshrHU/8Ax1D4zSv6rT4GleFlnO2aYR4oLFsgJvZz+8rHaOHhqgbKp99VlqJr6cqp2lhVrP2JQMZhE+hdmQ/YTCrMTQIK6BR2fIyVZtHZMKV6DyZPCYEuK0GE2RyU/ZWyznC0eHwQSuweinpbPG4QRYggjkc1xPbmzjhq9Skfpcd3m0/KfJejjhQsD/iZ2Y+NT+PTbL6QhwGbqf5kZ+JU8U+L2U5Y8lo5HTGccCn6bxER/N1OQHASB5JkCD6IgVrMgRCNSTRDu8XQTmI119boIGeoKiZqHJEgvMHUGa7iGmDGabqfKggok0ZHbzzD7mxKjbEpgsYSBJaSTGZ4niUSC1R/plz7J+2BEAWHdFuEM/U+ai7V/wAg8mkjr8OofdoPgEEEY+kJmY7GD/5DeQJHW11pO2DyKFif8sepEoILVl/rRMsftZzTHZx1/JW+GsQBYbkwOMtv6lBBdSPRgfZKotAwQeBDzUcC4WcRvZF2ZCzFH5x0HsEEECQmoP3f9bfYoYfTqggovolHsTjPm8T/AMVf7BGXgggoZftLMX3M3FAXZ/43f7mqw2X8yNBZWaC12wO4qbZvzjqiQQ+xx6NmB3VWYsIIKcuiuA/gMiq7G/Mggh/aNfcTtnDuJU3RoKPgPLJLCouJKCCGJHn3tIwDE1gAAA4wBYZqtbmeh9kEFuh0jHPtjlI2RoIJiP/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9" name="AutoShape 10" descr="data:image/jpeg;base64,/9j/4AAQSkZJRgABAQAAAQABAAD/2wCEAAkGBxQSEhUUEhQWFhUVFhgUFBcUGBcVGBgUGBcWGxUWFRcYHCggGBwlHBQYITEhJSkrLi4uFx8zODMsNygtLisBCgoKDg0OGhAQFywkHCQsLCwsLCwsLCwsLCwsLCwsLCwsLCwsLCwsLCwsLCwsLCwsLCwsLCwsLCwsLSwsLCwsLP/AABEIAMIBAwMBIgACEQEDEQH/xAAcAAAABwEBAAAAAAAAAAAAAAAAAQIDBAUGBwj/xABAEAABAwIDBQYEAwYGAgMBAAABAAIRAyEEMUEFElFhcQYigZGhsRMyQvBSwdEUI2JyguEHM6KywvFzkiRT0hb/xAAaAQACAwEBAAAAAAAAAAAAAAAAAQIDBAUG/8QAKhEAAgICAgEDAwMFAAAAAAAAAAECEQMhEjFBBFFhEzJxIkLwM4GCobH/2gAMAwEAAhEDEQA/ALtrU41qNrU41q8wdsINSw1KDUtrUCCDUsNSg1LDUCEhqWGpQalhqBCA1KDUsBLDUCsQGpW6lAJQCBWIDUcJcIQmIbIREJwhEQmA0QkwnSEUIGIDFmu1/aduEbuMg1S2RwaOJ48hqrHtRtoYSlIg1H2ptOp1JjQfcLkW0g6oSXElxJc5xz5uI8gB00Wz0vp/qPk+iuc+KKnHYt9Z7nPJc43JzPTrHlCimnAk6en91b4LAmN7Le+WSLMF3OJ4k+yqdokl5YPlBv8Azc+n6rrcaMjkQa9QlM/f9k69t/ZNuPp7pkRsuSgUkhGgQCckCiQQA41yu9h7UdSc0sJBH3B4hUIT1F8eCUop9k4ya6PQnZLb7cVTAJio0DeHHm3iFfwuD9ndrOpOa+mYc2OkHQ8v7LtuxdpMxNFtRhzs4cHQJB8/Vcf1OD6btdGuMuSslbqCchBZiRSNanWtQa1OhqgXCWtTjWo2tTgCQgg1LARgJwNQKxICWGowEoBBGwgEYalAJQCYrEgIwEoBHCBCYREJZRQmAiEkpwhJhMYiEmtVaxrnOMBoknkE8GrC/wCJe2C1rcMw3eN6qeDPpb4wfAHip44OclFCbS2Zfae1Tiaz67yN0S2k0zAZNj+vTmmv2YOtJkulw457oMePr4V9GqCQ2SGtAc6NBpHgCrDBVp7xIBM8w0GbxyAPgu/jgoxpGLI23ZF2pV+G0xZzhusAi1wGX0vfyWWrYfdAbqbyfU/fJavF02uIe491gcegaSDbX8I4kDgsvjHEkudm4+QiwHmPMqUiK2Vrmx1y6cU04aeaeLfvTkm931UUDG4RgIyEZFvT2TEICBSgLeP5IoQASXvZHzQa1Cm2bIAn4GsWmPET7c1vewvaD9mrgOP7mpAcM44O8Cb8RPJc6o3HQ36HUdDH3KssLVy4G/jqPH8lXkgpxcWW45U7PSkILmWyO3rqVFlN1ywbskTYG2vCEFxn6fInVGv+5uGhOAINCcaFmLQgE6AgGpbQgi2BrUoBGAlgII2EAlQjASoTEJASkcIwgQUIQjQTASiKUiQMQUAEqEpjUwI20sazD0X1qhhtNpcefADmTA8VwvaO031XVK7/AJ3uJgTno1v8LYa3+knVa3/FHbpqO/ZqRhtJwLz+OqflaP5ZnzWIqDuBg4wOlgTPEgE/9rrejxcY832yjLLwDCHdbN5fb/TMdLDwI5p79pLae7q7uADW8GPIwMlDxD4cA3QWBtFpNjlmAnKTDUrU6YybBJHHW+n0i+t1uRQyx2o4NpBkzMExkGNFhnkSCSOJzWbxILiM+XIe2ZJ5kq9qt/aHncgNNmkZbgPd87nkCAio4EvqZZthvTJvT8XlxQ1bFdIzDqc+0ffJLq4YtE6WHpor52ySy5Fm3gnUmzRzvpoJUfaYs0cGknq7loPbLglQWZ8t6fc/kiiysXYfuyeUTYST7QfRNDDmBzsP1QBEDYCJ4ufDz1Uuszdyvbp3iBPufJNV8Puuc3gUgGBn0H37oC0+PulvbBP3oka/fJACiIPUe6l4N82nof1TFal3AdR+p8sh5pWGqSQALg253/WfNNgi3ZXbHe3gdYyQTFTBkmQ2QQCDfUC3hl4IkqLOR6HaE40INCW0LzRusMBLAQASwEEbAAlAIAJQQIACOEIRpiChGggmICJGggBKJKKSgkABVParbYwlAukfEfLKQ/ii7jyaL+Q1VuTAk2Auei4z2523+1YghpO43utj8AuTHFxE9N3IhaPT4vqTrwRlLirM/Vqb5ngC8nUl2R6iQ7+soYp8E6QAIFhF5jhc+/BJoQTeIk8oge18/wCHwLVerJc7QmG20aYuNfq813KpUZLvZGc+XucchJd+nqPJScJ3aT3H5qp3QeDQe+R1Mi3Ac1CZTLhug3cTfxv4CR5FTsQA1smd1rdymPD5iPPLWeKBFls2uKdIugSZa0co9Sd6fBSNk4mznmRpMfNDjvOnqH+UKjx1bdawagtnkZB8wfu6ewdTdYJuGguI4usAPGfdSTItFjtHGbxE/wAzgdNS0f6QOg5oUsEKm7MAd2fE5dO8fJqrZu7ek5OMa6AA8YDfNWjcT3f5t4mLZE25CGjpkpWRoRtLAbwDWTAg34b0AX5k+ifbsdppAEXht9ADeB6J3D1hF47x1PD5WiMhEyeJTtPGw2CY3i3jPdJAF+QP3ZFA7M1tPA7pA1c7yBccjwi3kVBxNE7znXzLut408fNaPF3qz826Q2+ZcAb+cD+lNPwYFJjZ77gDy3QW5HoSoNbJ3oy3woEnOZ9bpqpRgxwieWhlXFemN8NdAADySczLpAHlkm8dgyN85yQZzk72c8e97pAR3YYndgfM0epFvUXUakyHDoMtJvHUe6vaVIuIBmW07Z8Wx7EeA4KspUCXSMt6JsbCEMF2WFLFvaI/4znfNBTKmGIMbgdYXJjMBBRplnI7s0JxoRNCcAXmzWABLARBKATEABKQQQICCNBMAIIkEwAggggYUIQjUTauPbQpOqPyaLDidAE0r0hmX/xF278KkaLTDnCakaM0b1dHlPEFcme8hrqjtZ/I/wD5PnzKn7d2g7EV3OJJkku4ADM9LR4KprmXtDu9EmMw0DPke9vcss7R2/TYvpwryZcsrdLofwzIkHu2AJ4NuXATmSZHiNCVDe6WknIiGidNByF231nqnKju4PxOPqc+sEv8k/hcN8R98hmToBbzkx5eF5WK2Zh91pqPsJAuON4jy8B0TW0KjnOMTDW+usxldKx2K+JUDW5C40i/2ehRvYA0M1fIJNpJmT5TyyPVpCbK98uDScmgGOd7nqI8kVCsXHdPifC/5nxU9uFc8kAT3iegkgf7fVWuE2IKcPOcKE5KOiUIuWyBhcDUIJAIknlA0PW6U/B1AQ0AkNPuFPxW1202wk7P7QsndLCZ4RmRzSi5MnJQXkrcRXfTMFrTaYMxJuPWPJBmJc4t3TFvGBYHKxgepGS0L8fhq0CCwi3fgg+IJjxhWDOyzA2bHW33knKbitoUYKXTKnYWHFWpeRctcediSOUFFUEOgkQC4wdCXiN05fS3yK0Gx9lfDfYZ5+QH5BS9pbGH4QqVn2XPAqowNTDgvBcMxPDQxHipFbClzAL3drze30uVcbWoloAYBYR0VLWw1V/zG3L1Uo5rISxUN08RuhxyIBafIuv4T5qBUcALaEZ5SS0acId59UnaVN1F+66XAxEyZkknxlyg1g/4jWmxsT0gR7eiuTTKGqL3H7VqB5DX7rYbABj6QgqdmKaRJz5x4ajRBSsR6WASwEQCWF5g3gCNBGmICNBBAAQQQTACJGiQAEEETnQJKBge4ASVyHt92nNapuU3Q1sgRlzd/dXXb3tYADSpk8HRryH5ny4nl1au0kl08TcXPDLILpekwfvkQyS4qiZsxhe4uPyU2l7iTkGiWi+cmBb8XJRWuHfebTDRw1IHjux/UplT91R3SBLo3heLGS3jIgX4nmoL6hNpgSXWtYRBkCYsugnezPJUPYWge6SYDJMwSd9xlsc4JhS6tYCGMADQALCS7+Ik5635kgBQn1eFmtsBzMXPHI+abwtF1V5DbAyDe8am5yzTIkvZNOSTkImSRmc/IR/7DmUVat3wbCTAGUNOVugUl+6W7jTDb70atZZx9d0cTvZZKNi2anM7xOUAbvdA5W8JU0QZcdmhMkjUD0H5krb0dnMrM3XeCwHZ+vEj+I+8fkugbGxAsseV1OzbijcDD9qeyb6RkXbxifNVbNjh24Kc73dJlu8LH6r/ACm3DI5LuJw7ajYcJnQqtPZCnMt7s6RI8JViyWUPHRkqHYzD1cM+q6syjVdULqbfisJbT+lrhIEm+g0yyUbszVq0637NUg2lhaQ5pboWkE2PDTyWzHY9siXHhbhKt8B2fpUyC1okZHXzTnLkqFCPB3ZVYbBFrxKkdoWBg8FOxghwUXtM3eDeFgVma0zSm20YbH4mnTbv1T0GpPjZZnGbfJg02gA5WcSeOgyNrTkVuNs9nS/efutePhhrJmWPkkvAyJy0WcwFOnRrsNcObTpkub+7kulxdujdndbvGbuMTAiStGOMaM+ScrMhjtrfEcC5okahQdr15M6lojpx9Ff7epsxWLc6hTLWHORHiQCs92jo7lbdH0taPdWUlLRW3Jx2Vu8eKCMBBTKz1qEoIgjC8ydENBGggAIIIJgBBBEgAIIKNjcY2mL59QLcTwCBpD1SoGiSsP2y7UhjS1pmQRnb+4mQb6dU12o7UwHAG2WcHofwjl0nVq5hjq7q9SBM58hw18PHRbPT4LfKRJ/pXyNYraDqjiZ66xfSVI2PhBVdO7IZwJzJ4k3NvPqozmTDKYJM7o5uvLuQz9Sr40/hYYbpgElrQT3nTO862Qk88hynpN0qRnSt2yr2pVDjAJ7p3GgAGRPX1USq6mLDfMAAxDcufekoybtFrNOuU2GXWf6U2xu8TEXOkHT6j0lWLSKZO2PU6ZdAaADclzoOhi5yiRcAHNG2s2mzdY4kvMOORI4A8DFzawveyj16sF2UhwaIHCZgeAVvsTAw0VqjZgxSaBHegnkDEzyzm0qSItjrMMGNAcLmHvGtiPhs8z9gSmK/eJMiSPQuFvX3SK+J36gAOpv/ABEDS0AAwOWgJKbebTlIb4Zhvjl5KSZBoTsbEd48yT5mVvdj1slhqGF3brT7Fr5LFl3s6OF0qOkbKrSr5gsspsitktVQqDdRjeiGZbFQkVasBIrVoVPj8aS7cGeZ5KTlRXGNjmIqAuTPaR0Mb4I8NQO8M7pvtSwwOUe6qt0y2tocwFSWhNY7ZFOpmErZNMwp9ewTXRGt6Mpidk06QO60DiuN9tI/anRwb7LtO261iFxDtVU3sVU5QP8ASFZgdyYvURqC/JVgIJ1gsgtRjPWQRogjXmToBoIIIACCCCAAicQBJsBck5Ac1Fxm0GU8zLvwjPx4Kk2ptHdG9WMC26wTcza2p4DPpkGTjBsssbtQNaSLNH1EXP8AI0563NrarE7f29LSGODY+Y6xod45eEkmIiYVbtjbb6rvqaCd3dIucjAAneMASAOcxlmMTv1SWiTBO9FwD1BhzyYyOtpzWvFh8stpRRGxmLfWfuAuILrAg5mwO63rkFYYqgMJTDD85DnOsO4CBvTa7tJuLcAFOwODbg6Pxqkb7rMbPeIid0RkMt4g3EXyUTYuzKuLrl8znewaIIvBya0ZCNMrELXGa/xRTJNfljvZbYL3vl3IPBndY0y4UiTqQL8J4yme0eP+LUMQKbRuU2gQN0GJ8TPQABbDb+MGFofDYCJmm1xiS0f5rwJ1J3eY1OnPKz5gmwmTfXTPh+SlgbyNzfXgryfojxRDa4gEgwdfOw52g+SUxpAk7smDlEZcM4/NI3HuFgAOIi51uNPyCmUMFvCXHdYLTmTe4aNSTHQBa0ZWJ2bs/wCJ3nndptl73O4HQE/UY9zkn9p441T8OkCO7uk5brJB3bCw+px6TwSMfipDQLMbIptZeXH63WINgT4gRmoNBsfNZu9vBsnvbveBd9Rz15xGaZEm0g0AkH6HFp45tBA8B4N5XYxVSBTHFzfIMv6kI3VQJiSRdxNr3ERlaYjS/VRNtVo+FGYk/wCwf8Sn4YeUauhQ3mI8A/cdCPYeJD2CE5iKMOkLC/Y3r3RrNm4yAFo8Nj7LE7PNgtFgHAZqEXsnKmjQ0ml+eSz+38HiadR1Sgz4gdBgRLSABBE3FsxPRXdHEwE/SqyrOyi2nZkcD2yqCoGYmmaTxcTMOGsEgGU92h7S03Nic7K/2xs+lXYGVWzcEHJzTxa4XCy2K7I0GuDiXuGkuH5BKSJxa7rZfdmcWKlLeGQcQJ4QP1UvGV7KHs406TNxghuficz1VRtfaYaSEpPQRVsgdocaGNc5xgAEnpquJ4msXvc85uJd5mYWr7bbc+J+6aczLumgWSptlaMMajbKPUT5SpeB9oMIJxlSABynzugrrM9HqxAIILzRvDQTVbENZ8x8BcnoAq3F7Za3WOQgu8dG+qCSi2WVauG5+AzKg1caXTFgM4IsP435N6TKy2N7UMDoABM2vMnTmTyiOapMbj6lbu1ZInuUGNO9OpNNt7WJ3lNY5PstWOi4x3aBodu4YCo//wCyCaQdl3AL1CJ04rM4qq6o6XudUqCQ7QN8dOguc5CsTsx0fvHfDaYHw6Z36jouWF1wP5GA53COpg3WpUmhm98o+oACHOe4SG53FyJgnvBqti4x6LaM1Xw9R7jRp/N9ZA3Yac946Nyt6Sr/AGfgGYdm8+AGCxLRrMvIJO9qGtMSRlmVabPwdKi34dOS4f5lR0CTaTGVhlIMDoFlNsbQfi6zcNhmkgGABqREvcfLOIsrFJ5HS0vLIOo7ZFxr6uPxIYzISLy4NZMy49TykmNSumbN2Y3C0Q0G4F3OsA4AkvNvpAJy0Hins32cGCpjutNQ/MS6+9eDMXz8Osk5ztjt18FkNvwJPcByAgfMQBPBiTk8jUIdfzZX7yZne0u0vj1S4fIIawRf4QMMEcTnHElZ3GAnoDeNSPw8Y/udFKxTiAS4yc+F7+1/uFAYIhxucgOHAk6OsTb3mOrCKikkYpyt2TqdAMAnxGoExBOgnTOUzjcQ5zgBYCzQPOLZDMxz1zLbnF3zQNBpAiQABz0CRTaCTLiIaXEkECJ01Oc6ZKwrDfVlpPsTwgC1im6FUAhwmQCb3vECOEW8kg5CMt6/U5D0RUm3jkY/lm5A6N6ZoEOUzZ3Td8cj+Z8lF2o7eqDk3/k4/mpG/l/SOV7kqJTG/VPK3khukw7aJ+wtoGk7dJscltadXeErAYvDEXWg7O7R3huuzCzTV7Rqg60zXbPetFh3wJWYwqv8I4kKlaZc9oSdoYlpMUG1BmCx4Ji9y10HIXABiE9gdvOcYf8Auz+EiHDqDcKDiar6Z3mzEyQtFsbEUMSAKzWvtHeg87bwt9XjmZWnHxZBx0JZtCZG9vC5MwbAT1/NU+Oxz9SC0XtCtsR2Wwzt4tdUp94AbjyZsDO66RYEZD+2a2/sWnQad7E1D3tCy8/ytmbkKbSfaGoKtMUzazXGGu7wzGqzPbLbHwwfxGwHNS8Oynh6b6zhA+kOuSeLiucbX2g6vULz4dFXGCcvgpyZOMfkjFxcZJkm5KXRbf0800zNSd2D194BHutBlA+5RpW5zQSA9P4ja1Ntgd48G39clT47tHuiXvZRGgJG/wD6rKhp4AOJa/EVKzohzcPusng1xb3v/YhTsFsEUzLaFKlxdUO/U8Scuu8vOaXn+fz4OwoRREqbZNS1FlasTwBYw8zUqCRrk106EKBV+PWJYXsYNWYcmq4HhUqZN6FwH8K078DTdao91XgxveB5bvdpnxaSrHD4N+TWCm0WEw4/0iwb03QmppdIbkkZPBdmxTG+8loMN+YMb0LyJdORADpVlgcCS3dw1NrWGxe5pDXdAZfU/rtyWgZstgO8/vu/FUM24Dkm9obWp04Y07zzYNZc9SBkOaTk5dked9FfjaTMO2XfvKrgQwGznReLfIwagWytKr6LfhyXHvGH1TGQkkNnJrR3oaL3JP1EMYzHNo71Sq4GqQZe75WDMBjCSZFu6ImZOazOGpYjadTdpbzMPPfqO1mxOUuPLK2gFpwx8lfS9yTfHsbx2IrbQrmhhGktkbzzIbmO88xYAi3GDwXQ+y/Zuls+lY79Q3fUIgk8GjRomAOZ4lS9k7Oo4OiKdFoA83Pcc3OOpsOgACax2J3RvPPSbADoR6ninPLa4x6/7+SqnJ7IvaPafw6Rc6RNgMjGv30nO3J8ZijUqFxyBkDS1gOgAgdOStO1W2TWfn3QYb+ZWcq1YB+7rf6bFwVvsryv9qGMY8E309T4aQPRNYW7pzv6a9LJqrfUdL8xGXVS6dAwOEjwIiBHGwC3IyNiKTS4ngAOWgPlaUwwgCbkkiPDIc5nLmn6hhtrHIRpp429+gSjTDN15Ft0OaD9XdzI/CJMcYCkQE1nhtRrQAHNYXP1Idu7zQCbiGtblqTKgNfY3Mm08dY6f2SKdU999y4tcSdZLhvE8bE+adDIA9BzNj+nghghNQ/7vayc2Eyap6pis63Uz/uKsuzNGTPNQm6iSgrmi2xuBkZKgcHUnhzcwt4KUhUe19mxos8ZGqUbLDYO1RUA46hbbZpBhcepB1N0t8Qth2d7QXDXFRnHyiUZXpnTKWzRUCpNp9mqtJ2/QcQcyNFZbI2sOK0QxLXBSjRGTlFnNjjsW2zmicpj9FGGEc479Y2HFb/aL2RkFzbttt0U2lrPmRbbom5txtmT7bbZ+I74bbNHssmlVKhcSTcm5RNWuMeKo50pcnYsC6nh4+GbXynIi7TbyaPNRKsSI4D9fz9E5TeY6j+6YIW5wm8en6IJdJ9hZBIZ6YpYd0bvxKbB+GmPaTbyT7cCwZyeZJPsny2BcCOagYvaWHpCXvYzo4NP+krzJ0rb6JzGNaIa2ByEBCeX34fqsftL/EDD05DHF54boPrItzuqGv2qxuN7uGpODdd0E+b4HpCtjik/hfIcfc2209rU6YcAWlw+ZxJbTYeD33l38Il3LVc9x/akb5bhmmrVfYvLe8TOVNo+UeZ1mVKwPYTE14OLqljR9AuY1jQSttsfs/hsI2KVMSc3G7ndTqp1jh8v/RPlXRj9gdi6lcirjiYzFIZcTvEG+eQ5yTkt1RZTpNDabQ1rRAAsLaffJKxOJAGY9gFnsXtObggNyHTjf71VcpymEY2WeIxgEkm9+UDU3yH3yGI7R7aLpDctfyH6+Pgra+1p7rbDWchzv7lY3aeMnuty1OpK0YMNu2Sk1BDFesXm2tgoe0bd3xPTornZ2GDWGq/nE8ok9BYTxMLP4ioXy42Eyeg+8jlZdGG3S6Rjn1fuKY35dPq42EED+HM35Kecrm4BjhJJETpHjPJQhMDgGgm/iBA6gT14qViXbocJ+rd/9RkPLRaEZxmrWA3YHO/gBY5mBN5yUXEvO5J1kCeBiXe90tskmAJyBN43RBd53TOLuIBOcknOMr/eqZELDkNaHOFhMN/E7QGMmgGT1A1kAbxEuzN+ovp4+yar1d5wAygABPO+adAASNIAsPEBvmkCI+KzA+8gFq+zeGhg6LJlpc8DWQPEm/uuibHw0NA5KrK9UXYVtsn0mp7F4LeYl/ChTsJDrFZTSYDGYKDkmWYTgtrtHZ4JKosThSxTUhUIwW0alMZyBxVxhu15bYyqNjJCi1KcJtIaZd7V7WueIaCsdjiXyTcnNTntR0sGXKUaRCdsymJoFpvkcvzTQW12xsMuwr3gXpw/+nJ3pfwWLhaYS5IxzhxYsGU5TPlmf0TTeCcogm0wMzwAi7o1sD9lMiGyoQIQSvigWLZ+8kaBndv/AOJDh+8xWIfOcZT4gqRQ7E4QDvMqOPF7nX68PRaY1PuUgPIJy46rzf1Je51bZX4Ps5haRBZQpgjUje8YdN+qtrAaeCYcTy8imKv8x9Pv1UW77FVkl9cBVWO2k0SBc62mOHTxhNYt7W5kk3gSY/6Wa2ttgDusudA0ewHunFOTpFsYLskbS2g58i46+wAt5qjx+0A2wlz4gBtzPDkOSIUn1L1HbrRk1hlx5FwsPBHQwzWN3tyGNva8m+X4jeM/1WmMUif4KXaW81hdUgF1gwQfEnxHnooGycEa1QAzxMCYFr9fvo5tB7q9bdEOJO6A0fVwBJiAdep1Wy2Ts0YWk5zt3f1JOQEzaLE3gHIAnNa5T+nD5Zml+qXwZztVVZSYKQAE5xfdYNCZzJ8+CyT392Itnf8ALj5nNWO1sR8aq57haYAzAGggRxnxKjUcI5zgGlrhImDocyQ6DlyWrDDjGn2Y8srY42N8NGhYzwFj0uEjFVJz5k9SZg+qnlhaTJlxuGA3vEb27bM5c9FX4zEQ4t3RMxeTHgSROftorisYpA5DX5p4a+Vz4JkmX8j+d/cBO1HmHHhwAHoOp8lGDNRmbIEHQA3iToPXTxzPgniNCM+84crw374jgmzSDBGpN/v08VIpUie625Ovufvgk3ocU2wtj0C+szXvEnqP+wum7OpZKl2BshrHU/8Ax1D4zSv6rT4GleFlnO2aYR4oLFsgJvZz+8rHaOHhqgbKp99VlqJr6cqp2lhVrP2JQMZhE+hdmQ/YTCrMTQIK6BR2fIyVZtHZMKV6DyZPCYEuK0GE2RyU/ZWyznC0eHwQSuweinpbPG4QRYggjkc1xPbmzjhq9Skfpcd3m0/KfJejjhQsD/iZ2Y+NT+PTbL6QhwGbqf5kZ+JU8U+L2U5Y8lo5HTGccCn6bxER/N1OQHASB5JkCD6IgVrMgRCNSTRDu8XQTmI119boIGeoKiZqHJEgvMHUGa7iGmDGabqfKggok0ZHbzzD7mxKjbEpgsYSBJaSTGZ4niUSC1R/plz7J+2BEAWHdFuEM/U+ai7V/wAg8mkjr8OofdoPgEEEY+kJmY7GD/5DeQJHW11pO2DyKFif8sepEoILVl/rRMsftZzTHZx1/JW+GsQBYbkwOMtv6lBBdSPRgfZKotAwQeBDzUcC4WcRvZF2ZCzFH5x0HsEEECQmoP3f9bfYoYfTqggovolHsTjPm8T/AMVf7BGXgggoZftLMX3M3FAXZ/43f7mqw2X8yNBZWaC12wO4qbZvzjqiQQ+xx6NmB3VWYsIIKcuiuA/gMiq7G/Mggh/aNfcTtnDuJU3RoKPgPLJLCouJKCCGJHn3tIwDE1gAAA4wBYZqtbmeh9kEFuh0jHPtjlI2RoIJiP/Z"/>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163852" name="Picture 12" descr="http://imworld.aufeminin.com/story/20131025/naomi-campbell-117005_w10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375" y="559128"/>
            <a:ext cx="3590801" cy="5894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89435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ltLang="pl-PL" dirty="0">
                <a:solidFill>
                  <a:srgbClr val="000000"/>
                </a:solidFill>
              </a:rPr>
              <a:t>David </a:t>
            </a:r>
            <a:r>
              <a:rPr lang="pl-PL" altLang="pl-PL" dirty="0" err="1">
                <a:solidFill>
                  <a:srgbClr val="000000"/>
                </a:solidFill>
              </a:rPr>
              <a:t>Beckham</a:t>
            </a:r>
            <a:r>
              <a:rPr lang="pl-PL" altLang="pl-PL" dirty="0">
                <a:solidFill>
                  <a:srgbClr val="000000"/>
                </a:solidFill>
              </a:rPr>
              <a:t/>
            </a:r>
            <a:br>
              <a:rPr lang="pl-PL" altLang="pl-PL" dirty="0">
                <a:solidFill>
                  <a:srgbClr val="000000"/>
                </a:solidFill>
              </a:rPr>
            </a:br>
            <a:endParaRPr lang="pl-PL" dirty="0"/>
          </a:p>
        </p:txBody>
      </p:sp>
      <p:sp>
        <p:nvSpPr>
          <p:cNvPr id="4" name="Symbol zastępczy tekstu 3"/>
          <p:cNvSpPr>
            <a:spLocks noGrp="1"/>
          </p:cNvSpPr>
          <p:nvPr>
            <p:ph type="body" sz="half" idx="2"/>
          </p:nvPr>
        </p:nvSpPr>
        <p:spPr/>
        <p:txBody>
          <a:bodyPr>
            <a:normAutofit fontScale="92500" lnSpcReduction="10000"/>
          </a:bodyPr>
          <a:lstStyle/>
          <a:p>
            <a:r>
              <a:rPr lang="pl-PL" dirty="0"/>
              <a:t>angielski piłkarz, który grał na pozycji prawego pomocnika. Był także członkiem reprezentacji Anglii. W marcu 2008 rozegrał mecz numer 100 w kadrze w spotkaniu przeciwko </a:t>
            </a:r>
            <a:r>
              <a:rPr lang="pl-PL" dirty="0" smtClean="0"/>
              <a:t>Francji. </a:t>
            </a:r>
            <a:r>
              <a:rPr lang="pl-PL" dirty="0" err="1"/>
              <a:t>Beckham</a:t>
            </a:r>
            <a:r>
              <a:rPr lang="pl-PL" dirty="0"/>
              <a:t> od 15 listopada 2000 do 2 lipca 2006 roku był kapitanem reprezentacji. Tę rolę w kadrze pełnił w 58 spotkaniach. Opaskę kapitańską zdjął zaraz po mundialu 2006. Do kadry powrócił rok </a:t>
            </a:r>
            <a:r>
              <a:rPr lang="pl-PL" dirty="0" smtClean="0"/>
              <a:t>później. </a:t>
            </a:r>
            <a:r>
              <a:rPr lang="pl-PL" dirty="0"/>
              <a:t>W maju 2013 zakończył piłkarską karierę</a:t>
            </a:r>
          </a:p>
        </p:txBody>
      </p:sp>
      <p:pic>
        <p:nvPicPr>
          <p:cNvPr id="5"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67544" y="1628800"/>
            <a:ext cx="3972870" cy="223224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2121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decel="100000" fill="hold" nodeType="clickEffect">
                                  <p:stCondLst>
                                    <p:cond delay="0"/>
                                  </p:stCondLst>
                                  <p:childTnLst>
                                    <p:set>
                                      <p:cBhvr additive="repl">
                                        <p:cTn id="6" dur="1" fill="hold">
                                          <p:stCondLst>
                                            <p:cond delay="0"/>
                                          </p:stCondLst>
                                        </p:cTn>
                                        <p:tgtEl>
                                          <p:spTgt spid="5"/>
                                        </p:tgtEl>
                                        <p:attrNameLst>
                                          <p:attrName>style.visibility</p:attrName>
                                        </p:attrNameLst>
                                      </p:cBhvr>
                                      <p:to>
                                        <p:strVal val="visible"/>
                                      </p:to>
                                    </p:set>
                                    <p:anim calcmode="lin" valueType="num">
                                      <p:cBhvr additive="repl">
                                        <p:cTn id="7" dur="500" fill="hold"/>
                                        <p:tgtEl>
                                          <p:spTgt spid="5"/>
                                        </p:tgtEl>
                                        <p:attrNameLst>
                                          <p:attrName>ppt_w</p:attrName>
                                        </p:attrNameLst>
                                      </p:cBhvr>
                                      <p:tavLst>
                                        <p:tav tm="100000">
                                          <p:val>
                                            <p:strVal val="0"/>
                                          </p:val>
                                        </p:tav>
                                        <p:tav>
                                          <p:val>
                                            <p:strVal val="#ppt_w"/>
                                          </p:val>
                                        </p:tav>
                                      </p:tavLst>
                                    </p:anim>
                                    <p:anim calcmode="lin" valueType="num">
                                      <p:cBhvr additive="repl">
                                        <p:cTn id="8" dur="500" fill="hold"/>
                                        <p:tgtEl>
                                          <p:spTgt spid="5"/>
                                        </p:tgtEl>
                                        <p:attrNameLst>
                                          <p:attrName>ppt_h</p:attrName>
                                        </p:attrNameLst>
                                      </p:cBhvr>
                                      <p:tavLst>
                                        <p:tav tm="100000">
                                          <p:val>
                                            <p:strVal val="0"/>
                                          </p:val>
                                        </p:tav>
                                        <p:tav>
                                          <p:val>
                                            <p:strVal val="#ppt_h"/>
                                          </p:val>
                                        </p:tav>
                                      </p:tavLst>
                                    </p:anim>
                                    <p:anim calcmode="lin" valueType="num">
                                      <p:cBhvr additive="repl">
                                        <p:cTn id="9" dur="500" fill="hold"/>
                                        <p:tgtEl>
                                          <p:spTgt spid="5"/>
                                        </p:tgtEl>
                                        <p:attrNameLst>
                                          <p:attrName>r</p:attrName>
                                        </p:attrNameLst>
                                      </p:cBhvr>
                                      <p:tavLst>
                                        <p:tav tm="100000">
                                          <p:val>
                                            <p:strVal val="360"/>
                                          </p:val>
                                        </p:tav>
                                        <p:tav>
                                          <p:val>
                                            <p:strVal val="0"/>
                                          </p:val>
                                        </p:tav>
                                      </p:tavLst>
                                    </p:anim>
                                    <p:animEffect transition="in" filter="fade">
                                      <p:cBhvr additive="repl">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Sir Alexander Chapman Ferguson</a:t>
            </a:r>
          </a:p>
        </p:txBody>
      </p:sp>
      <p:sp>
        <p:nvSpPr>
          <p:cNvPr id="4" name="Symbol zastępczy tekstu 3"/>
          <p:cNvSpPr>
            <a:spLocks noGrp="1"/>
          </p:cNvSpPr>
          <p:nvPr>
            <p:ph type="body" sz="half" idx="2"/>
          </p:nvPr>
        </p:nvSpPr>
        <p:spPr>
          <a:xfrm>
            <a:off x="4788024" y="4913390"/>
            <a:ext cx="4038600" cy="4525963"/>
          </a:xfrm>
        </p:spPr>
        <p:txBody>
          <a:bodyPr/>
          <a:lstStyle/>
          <a:p>
            <a:r>
              <a:rPr lang="pl-PL" dirty="0" smtClean="0"/>
              <a:t>(</a:t>
            </a:r>
            <a:r>
              <a:rPr lang="pl-PL" dirty="0"/>
              <a:t>ur. 31 XII 1941 w </a:t>
            </a:r>
            <a:r>
              <a:rPr lang="pl-PL" dirty="0" err="1"/>
              <a:t>Govan</a:t>
            </a:r>
            <a:r>
              <a:rPr lang="pl-PL" dirty="0"/>
              <a:t>, Glasgow), bardziej znany jako sir Alex Ferguson szkocki piłkarz i trener piłkarski.</a:t>
            </a:r>
          </a:p>
        </p:txBody>
      </p:sp>
      <p:sp>
        <p:nvSpPr>
          <p:cNvPr id="5" name="AutoShape 2" descr="data:image/jpeg;base64,/9j/4AAQSkZJRgABAQAAAQABAAD/2wCEAAkGBxQTEhQUEhQUFBQXFxcXFhUUFRQUFBQUFRUXFxQVFhUYHCggGBolHBQUITEhJSkrLi4uFx8zODMsNygtLisBCgoKDg0OGhAQGiwkHyQsLCwsLCwsLCwsLCwsLCwsLCwsLCwsLCwsLCwsLCwsLCwsLCwsLCwsLCwsLCwsLCwsLP/AABEIAMIBAwMBIgACEQEDEQH/xAAcAAACAgMBAQAAAAAAAAAAAAAFBgQHAAIDAQj/xABEEAABAwIEAwUFBgMFBwUAAAABAAIDBBEFEiExBkFREyJhcYEHkaGxwSMyQlJy8BRi4UOCkqLRFSQzssLS8SU0RHSD/8QAGgEAAwEBAQEAAAAAAAAAAAAAAgMEAQAFBv/EACkRAAIDAAIBAwMDBQAAAAAAAAABAgMRITESBBNBIjJRFDOBBWFxkfD/2gAMAwEAAhEDEQA/ANJKctCE1YPRPklELIdVYYDfRRY9PQ4EKCQtkF9k80AaQCl/EqC3JdsJrraHkqIPETWR1hTGqAOGyT6ygAOycJMRBCA18gKOM3oLrWC3LFZRnlEKll9lDNI4quM+CWUOSHM9RnFTpqJwUfsDzQTlpqjhxARTBsMlqZGxQML5HbAdBuSdgPEpl4K4AfWjO54iiBsTbNI7rlbsPM+4q2MFoaehiEVMwA2AfIbF7yNMz3C3nbQC+lktzSCUdEPC/ZO7ernay+zILPf/AI32aD6ORt/BWGRAZonOOxc+WQk+bWED3WRyvxAAEvLCPG3wKUarHGueW2ztOh2d70l2SY1QQOxLBKAXDYw3oWyz39z3kfApdxTAYwbwSW/lfci/g/KPiPVMNZC06xkNt+Fxy28ib396Cyh2bvC/gNz5lFG2SfDOda+ULMzHMNnAg+PPyPNeF6sSLCIZYnMkFnWOV25YRvbw+OhVe4nROheWO9DyI8FfXf5LGSzrxmsL9UeoiCEuwbo5RaWSbHyFHonzQAhB6ylR9uoUKqjSzQlwzGAAnFju6k/Ak0s2U8uyutaiPUlAMQZdH6k9UErDdYmMcOAVE2x0TFhztEOw6izOTZSYeANlRDkitWAusS3Vxd+6dK+nFkvyUneRtC0c6GHZHoGWCi04aFLjqBeyELDk+mJKxFWvCxDrGeBOMijVEmi4MqFwnlUp6GArE0r1D8rtEx1z90Aliu66OLFzidaeUlaVDVMhgFlpUjRELfCBzWKUyMKDJLZR5K9wVMY6idzxhWaIFRTRBDm4meanUmJC4J5G6VKOMNSTLw4Ww/sqOFljmcxrje2hfrqB+9ESr4e7lH10W+HzZ443i/eAIB00I005LWq33QMKtaxXm4dBJLnE+ZJXJuBxxjQD3JjcENxJ2lglNF0V+BfradpBFkJjw7MSG9PgDc/L4IvPJqbrhhkozX530P0QR7NtX0sWamctOnL6gn3G6CY4A6J+gJadNBe19wf3zTVjdHq5wNjsB70uOFwQdra36WI+qqTx6eWxWpzqjlG5AGnXREKWY7BPa0X0MLJBZbQQmR2Vq5YdhskhFtArC4b4cDLE6ld7bM8kcsD4dytFwp9bh2VuiaYYQAoGJsBBWOpMONrRXeI1FrhCO0zFM2JYbck2Q2LDdUr2cHv1HARwaAWCYWWAQqgiyhEnDRNiiWUtYPxCTdLtRNZG8QCXqwIwThNX5Ruh5xYlwTTgvDrZNXi6J4hwZGWnLoUH6muLxoaqZyWgmlre6Fi5jCpG6dF4u84DMZJhnFt1znqUGkrA0br2nmLkHqKVF8DabtXJIneuMEBPJEKShc87Jgo8HsNkmFbbGWWJIUpQWhC6msvoCn+uwQEJNxXAC25aqPaaI3enwAqqWwuhssi6VLXA95QJpFyeA9nj3LTtiNVqXKZg2KPp5RLG2Jz2g5RMwSMBNu8GnZwtoRqLlc+TkfQfAFU92GU+dj2va3IA4ZXOa0nK7UbEW1XlZiT2nvMcwfmuCD7tl0wKo/jKRsgLmtc3QsdZ2Ui9rnZwcXNPTLug8fCTWONpHOkcSQHPLyRyzk/hv5nxUs9LaXhMrMbyDcDqfoEN/wBqPeCQx1uv9FnE8jg8Na4mwtdtmEOP3bZbabg89VwbhE9g5lTPpa7BJp6g7/FBhTKTXwRqqfXVeUrrEHlzXs9E8/8AEeS8/dDWt/zEWtoDqAoeJ9zu3P0/1WZh3l5cM6YpMLFzjawufr8bpZc4EFwcDodtd76e9TZHtc2x1PiStWQ52i1jG4lpaANi08976JnuYSew22V81yL4JqdVyqsKLduS4UshjddehWQy4Le4bjbYeic6V4ACqXAca2A/8JphxN1t0cml2ZGLY6y1wCgy1OZLRrzzK3biKU7YjPZkE52hRmQ6qNDMXFEWEBY5aA4tGrI7FdboZWV4auEOKg81mmYyTiDNEqV7rFMs9WCEs4v1WnDZwliTXNAJF9imaaYBp1VL01Y6N12lFZuI3ltsyin6dueoshclHkaJsZYHEaaFYq2lqiSTdYqF6X+4v3wvT4G+QgkWCbsNwCwGiZqHC2gIpHTAKppPsk8nvAFpMNtZFI4LKTltyWriuSR0m2R5IggWL0osUemegOKz6FEwEVfxPSgEpQlCduIn3JSTUHVTzRRB8HG68BWFeWQJhlwexWud/D1MYO0sZseQkY4Xt0PZp/iqGNkOuzCSdLXuBe3XUqn/AGOVeWpmjP8AaRB3mYpB/wBMjz6Kz46AOe4O1Ju3yF9fkp7H9RdRjhyL+N1IdK4C2vjuF3oJnFg1B3Fze9vNpF/VCsS4aHaOd3iGmwJvoNNQVPo2ta0NGluuqXIqTTPamtLdmgHqLn4nVBKtpd3nlTqh5J2QzEXG9kJskl0cBFmOVoubWGoG5Gtz0F1PpKYNaQOTnXttmIA0POwzH1CExVWR9yL6JjqY8rQPlt6BbgnfwL+JUwsUq1kVim+r2S/Xw3VldmEFlfJ34ZguVYNFQ93VJHC+jgCrNw4AhBa3JmwaigHU0mq6UlDdHKmBbUsNkKjhzsb4IraTKFHqibaIxOoZiBOqxzwKNXlyJWJ07zfdA5nvjO5VjV0Isk7GKfdCpPRjqWEGixcnQrpUT3QkU2VykudZPhLSWcDkd1o8LVz9V0jFyB1KdDsW0YymJF7L1N1LRDI3yWLXaH7LLVjjAC3ssuvHPstEac5FweV7PUWQ+atCxSxjGtR7WSWCVMWqUQxLEhqlOvq7kprYhRAONndKUsRLkz4kbqPS4cXHQKexlNcWBGUiktok0x4E4DZevwshI8h3gwBg1Q6mqIpm7sdcjq0gh7fVpcFceK1EjrtpiC6QFzX3tYPbdpBt0PxVTVdPYqy+FXZ6aEj70YMZHg3WP/IWj0QT/I6l48K4rp66OZ0ck74yDfvP0I52uO8OSZcFrZsuaVoIOzgQM++ob00OqI4vjTg6z4Q+xu0vAI87W/dkLhlklcXu3Ong0Dp8Et4WYibVz21ul+rqblT60eKDyHkOaxIBv4Ocsht8E3GqbKxr2m4cL/6/FL2E4eZpWsG17u8Gj7x+nmQgjsTfR1U8Y70Ylk7mwsXEgt6GxCbGOoTKxQljGqoHVBq4LrJj0LwO9lJGxB+a1q2Gw0Ouo8vJbGL0GU4tcG2GGzgrEwmfQKtKQkHUJvwKu5FNcSNvRxc668jco0VQCFglQM6PZ3qZNEOdUgX1WVtRYJXr8QN0j5LYdDC6bMhtZRgi6G02LWICLCcuboubwMU8QblKEVEqasQoi7kg82GkLYyFyr0Adpqi2DHM4KLU0tlmDvyyWVEbBDrxlmUsZyN05LFypcQGQeSxB5soxD2KoLnLUpUjxTxXWTE9N02V6zgkh6d7yTq+tStiWLkc1vX4iLFKlXOXlTpykypxjFE6TEC87rQgla0lMpkzLBXxXB58nrAVaxNGAUosDZL7o8zwACSdgAST5AbpwweikaBnswfzEXt5D62U9ibZTW0uwoacW2Q+qpL6Af0UuvxDsm37N5H53Nc1h8jbX3pJ4i4kkc0tBDW8w3S/mdz70KrYcrl8EPiHEo4btYBJL1OsbPIH7589PApl4Ka6FrS97pZahzGkOcQ1gJIYGjYau1PTTkqzpo+0lF+vw5p3GIloY5u7C1zfNhBA+CYoprBPm90a8VnZ2hbIC1zbhzSbG/RA6zEWAZWKxce4fhxGFk8bsr3MDmPtcOaQCA4eHXl4qqeIMHnpTaSNwH5wLsPk/b3qaUGi2HqPJYcJ57hdMJw2Sd+WJpPU7Bo6udsP3a5XXh7AZqpwLWkMB1kIOUeR/E63IdVbGEYRHTxhjBYDU33c78zjzK2FfkBZcof5A+DYE2mjPN7t3WtfoB0aP34UTxBNnqp3jYyyW8s5sfcAr+4rxDsaaaX8jHFv6rWaPeQvnQhUYksI9beskUtS5mrTY9eY8jyRHBn98ucbkgi58UMYxTKR9lqOD9NWllh3XN5lx1Hg22qJirjBu05b8joT6JbjeptNIBrax680QODXSYkRoUfoZbhVwJXXuD70Yo+IpIQM7Q9vhobeB/ohcUcPzqMEaobW4S3otsK4himbeNwO1x+JpPIhdaquFlNLsuq6FiTDBn2TFhdDYBL9RW2ddE6DGQLJbQwL1FCOiA4jRjXRT5cbB5qJJVh67DNFLEKa10JpoTnum/EILhRMNoRujTwCUdNonOACxGm0rbL1doPiyG6WyjSzE7Lmx11MprLlU95Dnas4BUsT3LpTYaeYTNTQA8lPFELK2FaRDZa2wBDSWC5y0uY2vbQm/lyHiUdmhAQTFCWi45JrELsLcO0AlOWlAYLAvldcvsdg529737osNCnTD8Ejg1DTLJ+d9tD/ACg6Dz1PignswiApnPae9JI4v6DLoAOm5P8AeTXKXcnD4qKyb3CyEflgjiejkmhc27QLa3cb2Hpbp7lXfEPs+Y2n7RlSXSZc2rAInaXyggktPjr5Kyqule4EGYAEcmXt/mCqDi+rmpjLCJDIy4ANiNHjpc2tr8EmMpJ8D/GLWv4FfBYbDOee3kiMj7aDmolLMHNbl5GxHTwUtw1urV0Rlp+yHFM0EtO46wuzNvyjkuSPIOD/APEEA4i4nkrLvge5kbHODGtOU6Gwe4cyRqL7X053X+FsQfFUlrN6iOSC97WLxdrvEgtAHmnvFOG2Njc+IZTkY94Fspu03PoRf3pVieaiz0Lq91K1cPgryg4iqKKTtGSOcCbvjfqyT9QIuD46EeI0Vv4NjcdXA2WMFt9HMd96N3Np6joeapDH4RtzvqfBXHQQ9lGXMaMwsANgQTcg/FDRJyH/ANTojVJJIWPa/UllLHGP7WTX9EYzH/MY1T2VWN7Yq7PUQMsRkhLi07h0jyCPHSNuqV8O4Vq54+1hp3vjuRnBY0EjfLmcC62u19k2TPMSA0YXWPdbzUr4nFkjXMcN2vBa4eYKjxvzO02HPqsRrCbF2DlHYt3vsNURhJEwAuVFmr7gnl8/6IdLUF7rA6c/Jc6iS+g2GizTsJNHikkUjZGHVp+7s1w5tIHIq86akZJEyRmrXsa9p6te0Ob8CF8+g2X0BwhU/wDp1Hp/8eIe5gH0SbCmn8ATGcMAuQlKohcCbEp+xaoGqTKx3eKUh0ugS+R45lTcMryd1xmC5YdAbo2lgqDejFJLcLymeQbALvh9GXackz0ODgckA6QuGod0KxN5wpvT5L1YDgJocFGXZcqzDcmoTHSyABQcTnFijnNt6dGCwWoqwtdY6Isys0QmdtzopcFC4jVHC9oRZQm9RrWV4CHOnDw9o1JaQ0dTcG3rYheYvSEc0P4flIlcSLta05j0zDKB5m59AUyNrk8FSp8eQr7OMZMdSack9nMdAd2SNF9vEAg+ICs2SpadM2g53t8dlSj2ObVxSQ3dI2RjgGgkyhr2nLYfiIGX1Vh1FUYnvblzC5sb2Nr876FJvWPRtL1YHK0R2OZ7h5Ob/wBqp7i9mcOsc15NzzAJsfgjmKOnJDmvs3mw6gDoDulDiCqLcg8SSPh9SlV8yQ6fEWD6Rga/Te2vQ+iJZkOgHeupchV6ITeWYsLJG7xua9vmxwcPiFf1E9ssQIGZr2bdWkOtt4FfP5N2q3fZTiGejYHHWO7D4Bhs2/8AdyrGbEqTEqfPH2hzE2DiC52ul7eBO56K76TVgtzff4aKnmNvCB/L8wrF4BxEzUbLm745Ozd10HdPqPkVNRP6mj2/6pTlcJ/7FLjjAKusxCY08D5GM7KPNo1gIjYSMziAbF5uBqrFpcMfTU0MDHMPZxta7exfa8jgbc3Fx9V7hHEDJXmCNzQ5r6gyHfKGVDmgeZu33rTE3ZNe1uMwaG5TfM7bVt+nRdbLy4POqio8sG4pg8dUMlRG145X3H6Xg3b6WVb8X8Kto7PicXRE2s62dhOwJGjh46K2IIT+ZpPQXPzsEre0hzXUzmGwcC12luT2nWyXCTTGWQTTZWTFAxGo5BTnGwQdzrvJOwVjISRCzKzxO6jvfrYarexfqe635rXTZo0+fmsNOea1zuV9BYTRvhpKeF33mRRtd+oNAcPfdUE6PQja4IV6UWNCWKN175mNd6loJSrB9PbImJRkoPUUaOzm5uoVQ4BKGNgCWnspOF0wJuuNfUhd8FqhcI80HySY44TRWF7IvcNChYfVNyrtVtzDRc4YjVPWaurB1XiFuondSsQYw/IIvNm2CE1jyiNTUABL1fVrAz3MAVNhrNEB/ibld5JDl3XJANnDHsWbYhAuGal75ZWssQWZ8pFwS1waPEG0r9lEx2mN7glEvZ/TtHbSFr3SCzNPutjdZ1/1EsPXQDqnVx5EWS1YPPB1G1uepkZlcz7NgJv3nDvZT1ILW+TnInxLTk3c0XOVt7aahoH0R3/ZFqZsdrPHf/8A06E+uW6F1IkeyxZk/U5oPuvddbsjqvFLkr+oqXW1CS+IAe0F7EFoLbdD/UEeisXEcALnHPKGt55Ll1uergA3z1VdYzO2SQlmjG91g/kbe3qbk+ZKGqDT1mWTTWIj0ztLcx8lMdsoEe9/3ZTO000VKEm7TomXgnGDBBiLLgHsHSM13eWmIn3mJKzHKNWTOaHFptmbld4tzNdb3safRc+jYdjRRRF4DWi5O3u+SKez6r7GtdCT3Jstt9XxuzNNvFrpj6hRuFnAxX3LtPMcmX5A2JceTW+KFzV/ZVTJhr2bw6+2ax7x9RcAdLKGv6HrPo/Vv9RHxj0kE/ZyWyYlK5z8odHO8kbuzSsNh6uB9FZM2HMuSJJelwWAgcwCGgi6ovAKiSKaPs/vkhgF7Zs9m2J9R5aFW/VYc+mc7tJzMywIAAjIOt7tuc3LW4TLlzp4lLWYE62dsMXcIBA0vYmw8tAqs4urzIWi+9yfEDQfM+5HMTr8xNhbzN0oYmySR/2bS7K1xdb8LG7uPqQPMhBX93IVjbjwC6p1ghMQF7u110HVEMRuLtcC1wtdrhYi4BGniCD6hRKGPcqt9kp1fb8V/wBK0c7wDQpXZHkPMrm+nA5XPiuOIucdbppwLGCA1uoAAt5JYdGegCn0zTdpCCSCi2nwWVS1t2qPUlztkLwx50umekynkk9D0tErE4XhCoMQdGU942xlikPE4xc2RRlyDKA58J40ZXZVZtFFcaqm/Z9o836q3qWbuo29MrJboWrEPdWL1CNF9wJCF4hTaI/A3RD8V2KUMwSqqfKVrHjRtYrniMZLioceGucdAUxRQj6giLymw3/f79EX4exBsJY0aRCRma9hmOcZ3bA5bCwvfY+SHUzmxh7BrYBrncySdQ3oNLeK2GHyyRSva0FkQDn2IAY03AaATd1g1xNrp8I4tYiUtL8nv6IFiEgDnDa31APLzXDhrihktC2dx7zR2bm8zI3u29bX8iljiXiMQROkeCXEm2hsXHVYwGB+PcbEcfZtP2kvdAG4Zfvu8NLj1VdOcotZiL5pjJI67jz5AdB4LpnWo0kxFbXGyihy2utOJOZcqsXatS5YXaLjgzw1XkQlo32v0bpf1Nh6NC41+x9VAwGWznNUvEX6H96XUUk3Zh9N6eUV6PyIEMha4OabOBBB6OBuD7wFY9fjRqGNlGzhcjo78TfQ3CrVqauCmh/8RGQS/sTJG0HVzo3Aua0bElhd/h8FTZDyR87CeMmOu7wXeiwpv8LXSd8zNyWa0HKYRlLgQD3tSDt+ALU1cbRfOxwGmjgbEbjTmpXBkLpKp1aCWRBrog3lO+2t+rG3BJ/MAOTrJri/IbY0oCx7RqJ8VRG55u4wxNc7rJFG2N/xaluleAf3orA9pQD4cw/A4a+elviFWzHKp8E0XoXA8VzeFHintpyUrtBbp5LtOIkg9PNFeHInPLmk3a2xHgSdvn7kOliB1RbhOTLI5nJ40/U25+Rd7kE+hlf3IYYIrFGInkN0UeKhduVPEJDVOyrVoHrnE7pbxOmTPVO11QSueuQMmecIPySWPVWrSzgtVNwuc11wnXA8UJABKPQYtIaXnVYoYmCxcN4PYqjRRa7vBR6V52Xks1kDWMNA40QJXmN1TaeIZbZiQLc7cz8FtLWHNYBLfFc95Q3pb5f6kptSJ7pZwib/AAZeCGPjYdXEvJtYWA2B1N9L2HiFpxHxB9k2mp7hveFzlLnNcbkuc0C59NALIJJXhjLWObmQbX5BDHTtA/mPwTZcslG3hKubpCHEta8uyk6kua0Fw5m+X4+KA8ZYsZpSL9xpIa25IFtCdTuTfXyQIyEG4JB5EaEeq0c6+pWNmnNzlLhk0CiOC6McuRxNDltmUdr11utOOgcszLUFaZlxx1pJMsl+vzRKt+6T8fr9AgpPeBRqpP2fjYXSJ8S09X0bc6ZR+FpAYvJq10TmOjcWvBBDmkhzSOYI2KxhUGd+Z/lons8osnAOLH1JDJnRmTYZmMJkNvFv3j0G6bHSOc0BoDRYDQBoH5u62wGpJPiSqNBRePi6rbH2QnIaOdmmQDoJCMw9+nJcC1o0+0icRwshBBc99z1ytG/vI9yroI/hRglY8TEmZxJzuJzAaAWcTqfAobiOHOiN7hzSTlcN7DqOSFz14alhFY5bCUhcgvStNJccuniExez+BsmIUzXGzS51/Psn2+NkpBykUlS5jmvYcrmkOaRyc03B94WTTcWkcfRdVg2XYZh1A+YS9XDeyZOEcWjrqSOdrWh57srB+GVoGYeRuHDwcF7jOGU4br9jfZwvkv8AzDb5Lyp+pnVxav5DhPOytMQfuh9NSmR1gLlF8bp7Fw0u02NjcHoR4EaqdwdRXOYquFilHUU4nyge/ht1rqCInRnnorYdRtypVxmgGqPyw72tFxuLlYvH0QusQ+aN9mX5HTDsN0F13q8ObbZEoW5WoRiWKhui1yNQHloAHKr8cqCama+hD3D/AAkj6KzH1xcdFV3Ew/3qYjm8n36n43R1S1ir1wiLW1NwB0+KhXXritU3SY8cFqVsVqVhyCfDeCuq52xNOUWzPdvlYCASOpuQB5rnjlIIamaJugZI5oG+gOmvPSyePYzS3NRIRp9mwHx77nD4sS77R6Ux4jUC1g4sePEPiYfnf3LE/qwa4rw0Xmrq1y5BbtRijsXLiStiVpdcYbF/NF3uvEfIIK4o9RNvA8nfIbX2AA1PnyHifBKsWtHoeisUVNP5QLe+zSVCiXardoAucQ0TiA63VjQ4KKvDaSMPjzkOMZsb9o0nNHcXIIaXhwA17NpA5iuCnL2e44WPEDgwjM98OYua4TPjLMocNLOFgc3W4WHCbW0ronuZI0tc0kEHqDbT3KTFirhE+P72bm4k2FraBMuPTR1GV1TmjmLXCIB+dzYml7omyjLuMwbuNhfW6TJGFpIKF8nGXXq1C2C44y62B2Wi9C04tj2EVLs1XH+HLE8Do4F7SfUFo/uhWpXxCSMtIB02Vb+w/BntinqHaNmyMj6kROkEjvLMQB+kqz+wy6uNgN/JLvpVkGhcuyruJqYRvyN5Rsv1ucx19C1TeHZg1oC04ls+TMPxXI/SDZvwAUrCaYWUPpV41pF9C2tMNT4mLJZxTEL3ARTEIbIJ2IJKpHpAt0husU99MLrEPBvJYE33SkvFh3j5rFiGQuJygCrPi7/3Uv6voFixOp7Ym/oDLCsWJxN8GrloFixb8HIuP2QNH8HtvLJfx+6NfQAeiWfbMP8Af2//AF4v+eYfQe5YsQR+5lEv20IwW7VixMRObOWqxYuMD/DlKx8NWXsY4tiBaXNDi03dq0nY+SzBv+CfJ/wjcQvFiWx/p/uF+p3HkvY1ixNFM2cjfBLj/Ft8WvB8QW6g+C9WLGYG66MZY3WGYyMJNhcnNKLk+SS8SP2rxyDiAOQA2AHILFiRDsN9EZbLFiaAeLdnJYsWnM+n+A2AUFGAAB/DwnQW1MbST6kk+qm8SH7B/wCkr1YtYD6ELH/7P9J+imYRsF6sXk+j/aX/AHyX+k/a/k2xU6IDfVYsVbKDk46rFixAA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236548" name="Picture 4" descr="http://www.ekimeeza.com/wp-content/uploads/2013/05/Alex-Ferguson-a-Man-U-ReD-bO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6792"/>
            <a:ext cx="5399311" cy="3374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764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p:cNvSpPr>
            <a:spLocks noGrp="1" noChangeArrowheads="1"/>
          </p:cNvSpPr>
          <p:nvPr>
            <p:ph type="title"/>
          </p:nvPr>
        </p:nvSpPr>
        <p:spPr>
          <a:xfrm>
            <a:off x="468313" y="188913"/>
            <a:ext cx="8229600" cy="1371600"/>
          </a:xfrm>
        </p:spPr>
        <p:txBody>
          <a:bodyPr/>
          <a:lstStyle/>
          <a:p>
            <a:r>
              <a:rPr lang="pl-PL" altLang="pl-PL" dirty="0"/>
              <a:t>Geografia </a:t>
            </a:r>
            <a:r>
              <a:rPr lang="pl-PL" altLang="pl-PL" dirty="0" smtClean="0"/>
              <a:t/>
            </a:r>
            <a:br>
              <a:rPr lang="pl-PL" altLang="pl-PL" dirty="0" smtClean="0"/>
            </a:br>
            <a:r>
              <a:rPr lang="pl-PL" altLang="pl-PL" dirty="0" smtClean="0"/>
              <a:t>brytyjska</a:t>
            </a:r>
            <a:endParaRPr lang="pl-PL" altLang="pl-PL" dirty="0"/>
          </a:p>
        </p:txBody>
      </p:sp>
      <p:pic>
        <p:nvPicPr>
          <p:cNvPr id="45062" name="Picture 6" descr="Uk_topo_en"/>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a:xfrm>
            <a:off x="395536" y="404664"/>
            <a:ext cx="4270375" cy="6337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841059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1371600" y="2276475"/>
            <a:ext cx="6400800" cy="1081088"/>
          </a:xfrm>
        </p:spPr>
        <p:txBody>
          <a:bodyPr/>
          <a:lstStyle/>
          <a:p>
            <a:r>
              <a:rPr lang="pl-PL" altLang="pl-PL" b="1" u="sng">
                <a:solidFill>
                  <a:srgbClr val="3366CC"/>
                </a:solidFill>
                <a:effectLst>
                  <a:outerShdw blurRad="38100" dist="38100" dir="2700000" algn="tl">
                    <a:srgbClr val="000000"/>
                  </a:outerShdw>
                </a:effectLst>
              </a:rPr>
              <a:t>British Royal Family.</a:t>
            </a:r>
          </a:p>
        </p:txBody>
      </p:sp>
      <p:sp>
        <p:nvSpPr>
          <p:cNvPr id="2050" name="Rectangle 2"/>
          <p:cNvSpPr>
            <a:spLocks noGrp="1" noChangeArrowheads="1"/>
          </p:cNvSpPr>
          <p:nvPr>
            <p:ph type="ctrTitle"/>
          </p:nvPr>
        </p:nvSpPr>
        <p:spPr>
          <a:xfrm>
            <a:off x="684213" y="0"/>
            <a:ext cx="7772400" cy="2665413"/>
          </a:xfrm>
        </p:spPr>
        <p:txBody>
          <a:bodyPr/>
          <a:lstStyle/>
          <a:p>
            <a:r>
              <a:rPr lang="pl-PL" altLang="pl-PL" b="1">
                <a:solidFill>
                  <a:srgbClr val="0066CC"/>
                </a:solidFill>
                <a:effectLst>
                  <a:outerShdw blurRad="38100" dist="38100" dir="2700000" algn="tl">
                    <a:srgbClr val="000000"/>
                  </a:outerShdw>
                </a:effectLst>
              </a:rPr>
              <a:t>Brytyjska rodzina królewska.</a:t>
            </a:r>
          </a:p>
        </p:txBody>
      </p:sp>
      <p:pic>
        <p:nvPicPr>
          <p:cNvPr id="2053" name="Picture 5" descr="File:Badge of the House of Windsor.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573463"/>
            <a:ext cx="2098675" cy="2646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2220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259632" y="260648"/>
            <a:ext cx="6512511" cy="1143000"/>
          </a:xfrm>
        </p:spPr>
        <p:txBody>
          <a:bodyPr/>
          <a:lstStyle/>
          <a:p>
            <a:r>
              <a:rPr lang="pl-PL" altLang="pl-PL" b="1" dirty="0">
                <a:solidFill>
                  <a:srgbClr val="000099"/>
                </a:solidFill>
                <a:effectLst>
                  <a:outerShdw blurRad="38100" dist="38100" dir="2700000" algn="tl">
                    <a:srgbClr val="000000"/>
                  </a:outerShdw>
                </a:effectLst>
              </a:rPr>
              <a:t>Brytyjska Rodzina Królewska.</a:t>
            </a:r>
          </a:p>
        </p:txBody>
      </p:sp>
      <p:sp>
        <p:nvSpPr>
          <p:cNvPr id="41987" name="Rectangle 3"/>
          <p:cNvSpPr>
            <a:spLocks noGrp="1" noChangeArrowheads="1"/>
          </p:cNvSpPr>
          <p:nvPr>
            <p:ph sz="quarter" idx="13"/>
          </p:nvPr>
        </p:nvSpPr>
        <p:spPr>
          <a:xfrm>
            <a:off x="899592" y="2492896"/>
            <a:ext cx="6400800" cy="3474720"/>
          </a:xfrm>
        </p:spPr>
        <p:txBody>
          <a:bodyPr/>
          <a:lstStyle/>
          <a:p>
            <a:pPr>
              <a:lnSpc>
                <a:spcPct val="90000"/>
              </a:lnSpc>
            </a:pPr>
            <a:r>
              <a:rPr lang="pl-PL" altLang="pl-PL" dirty="0"/>
              <a:t>Brytyjska Rodzina Królewska to bliscy krewni króla lub królowej. W chwili obecnej to krewni królowej Elżbiety II. </a:t>
            </a:r>
          </a:p>
          <a:p>
            <a:pPr>
              <a:lnSpc>
                <a:spcPct val="90000"/>
              </a:lnSpc>
            </a:pPr>
            <a:r>
              <a:rPr lang="pl-PL" altLang="pl-PL" dirty="0"/>
              <a:t>Członkowie Rodziny Królewskiej należą do niej albo przez urodzenie albo przez małżeństwo.</a:t>
            </a:r>
          </a:p>
          <a:p>
            <a:pPr>
              <a:lnSpc>
                <a:spcPct val="90000"/>
              </a:lnSpc>
            </a:pPr>
            <a:r>
              <a:rPr lang="pl-PL" altLang="pl-PL" dirty="0"/>
              <a:t>Nazwisko dzieci królowej Elżbiety i księcia Filipa brzmi:</a:t>
            </a:r>
          </a:p>
          <a:p>
            <a:pPr>
              <a:lnSpc>
                <a:spcPct val="90000"/>
              </a:lnSpc>
              <a:buFontTx/>
              <a:buNone/>
            </a:pPr>
            <a:r>
              <a:rPr lang="pl-PL" altLang="pl-PL" b="1" dirty="0"/>
              <a:t>	Mountbatten – Windsor.</a:t>
            </a:r>
            <a:r>
              <a:rPr lang="pl-PL" altLang="pl-PL" dirty="0"/>
              <a:t>  </a:t>
            </a:r>
          </a:p>
        </p:txBody>
      </p:sp>
    </p:spTree>
    <p:extLst>
      <p:ext uri="{BB962C8B-B14F-4D97-AF65-F5344CB8AC3E}">
        <p14:creationId xmlns:p14="http://schemas.microsoft.com/office/powerpoint/2010/main" val="37046138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AutoShape 5" descr="Z"/>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pl-PL"/>
          </a:p>
        </p:txBody>
      </p:sp>
      <p:sp>
        <p:nvSpPr>
          <p:cNvPr id="3079" name="AutoShape 7" descr="Z"/>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pl-PL"/>
          </a:p>
        </p:txBody>
      </p:sp>
      <p:sp>
        <p:nvSpPr>
          <p:cNvPr id="3081" name="AutoShape 9" descr="2Q=="/>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pl-PL"/>
          </a:p>
        </p:txBody>
      </p:sp>
      <p:sp>
        <p:nvSpPr>
          <p:cNvPr id="3083" name="AutoShape 11" descr="2Q=="/>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pl-PL"/>
          </a:p>
        </p:txBody>
      </p:sp>
      <p:pic>
        <p:nvPicPr>
          <p:cNvPr id="3085" name="Picture 13" descr="british_royal_fami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268413"/>
            <a:ext cx="6811963" cy="453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51545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family%2B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260350"/>
            <a:ext cx="6967537" cy="5938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45354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pole tekstowe 1"/>
          <p:cNvSpPr txBox="1">
            <a:spLocks noChangeArrowheads="1"/>
          </p:cNvSpPr>
          <p:nvPr/>
        </p:nvSpPr>
        <p:spPr bwMode="auto">
          <a:xfrm>
            <a:off x="684213" y="620713"/>
            <a:ext cx="4467225"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pl-PL" altLang="pl-PL" sz="2800"/>
              <a:t>Wielka Brytania to </a:t>
            </a:r>
            <a:r>
              <a:rPr lang="pl-PL" altLang="pl-PL" sz="2800" b="1"/>
              <a:t>MONARCHIA KONSTYTUCYJNA</a:t>
            </a:r>
            <a:r>
              <a:rPr lang="pl-PL" altLang="pl-PL" sz="2800"/>
              <a:t> co oznacza, że głową państwa jest monarcha. Od 1952 jest nim królowa </a:t>
            </a:r>
            <a:r>
              <a:rPr lang="pl-PL" altLang="pl-PL" sz="2800" b="1">
                <a:solidFill>
                  <a:srgbClr val="0066FF"/>
                </a:solidFill>
              </a:rPr>
              <a:t>Elżbieta </a:t>
            </a:r>
            <a:r>
              <a:rPr lang="pl-PL" altLang="pl-PL" sz="2800" b="1">
                <a:solidFill>
                  <a:srgbClr val="0066FF"/>
                </a:solidFill>
                <a:latin typeface="Bookman Old Style" pitchFamily="18" charset="0"/>
                <a:cs typeface="Arabic Typesetting" pitchFamily="66" charset="-78"/>
              </a:rPr>
              <a:t>II</a:t>
            </a:r>
            <a:r>
              <a:rPr lang="pl-PL" altLang="pl-PL" sz="2800" b="1">
                <a:solidFill>
                  <a:srgbClr val="0066FF"/>
                </a:solidFill>
              </a:rPr>
              <a:t>.</a:t>
            </a:r>
          </a:p>
          <a:p>
            <a:r>
              <a:rPr lang="pl-PL" altLang="pl-PL" sz="2800"/>
              <a:t>Podstawę rządów stanowi jednak demokracja parlamentarna, dlatego władza monarchy jest ograniczona. </a:t>
            </a:r>
          </a:p>
        </p:txBody>
      </p:sp>
      <p:pic>
        <p:nvPicPr>
          <p:cNvPr id="16387" name="Picture 2" descr="http://upload.wikimedia.org/wikipedia/commons/f/f0/Elizabeth_II,_Buckingham_Palace,_07_Mar_2006.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3113" y="260350"/>
            <a:ext cx="2376487"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4676936"/>
      </p:ext>
    </p:extLst>
  </p:cSld>
  <p:clrMapOvr>
    <a:masterClrMapping/>
  </p:clrMapOvr>
  <p:transition spd="slow">
    <p:push dir="u"/>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p:txBody>
          <a:bodyPr/>
          <a:lstStyle/>
          <a:p>
            <a:r>
              <a:rPr lang="en-GB" altLang="pl-PL" sz="2400" b="1">
                <a:solidFill>
                  <a:srgbClr val="000099"/>
                </a:solidFill>
                <a:effectLst>
                  <a:outerShdw blurRad="38100" dist="38100" dir="2700000" algn="tl">
                    <a:srgbClr val="000000"/>
                  </a:outerShdw>
                </a:effectLst>
              </a:rPr>
              <a:t>Królowa Zjednoczonego Królestwa Wielkiej Brytanii i Irlandii Pónocnej – </a:t>
            </a:r>
            <a:r>
              <a:rPr lang="pl-PL" altLang="pl-PL" sz="2400" b="1">
                <a:solidFill>
                  <a:srgbClr val="000099"/>
                </a:solidFill>
                <a:effectLst>
                  <a:outerShdw blurRad="38100" dist="38100" dir="2700000" algn="tl">
                    <a:srgbClr val="000000"/>
                  </a:outerShdw>
                </a:effectLst>
              </a:rPr>
              <a:t>Elizabeth II (</a:t>
            </a:r>
            <a:r>
              <a:rPr lang="en-GB" altLang="pl-PL" sz="2400" b="1">
                <a:solidFill>
                  <a:srgbClr val="000099"/>
                </a:solidFill>
                <a:effectLst>
                  <a:outerShdw blurRad="38100" dist="38100" dir="2700000" algn="tl">
                    <a:srgbClr val="000000"/>
                  </a:outerShdw>
                </a:effectLst>
              </a:rPr>
              <a:t>El</a:t>
            </a:r>
            <a:r>
              <a:rPr lang="pl-PL" altLang="pl-PL" sz="2400" b="1">
                <a:solidFill>
                  <a:srgbClr val="000099"/>
                </a:solidFill>
                <a:effectLst>
                  <a:outerShdw blurRad="38100" dist="38100" dir="2700000" algn="tl">
                    <a:srgbClr val="000000"/>
                  </a:outerShdw>
                </a:effectLst>
              </a:rPr>
              <a:t>ż</a:t>
            </a:r>
            <a:r>
              <a:rPr lang="en-GB" altLang="pl-PL" sz="2400" b="1">
                <a:solidFill>
                  <a:srgbClr val="000099"/>
                </a:solidFill>
                <a:effectLst>
                  <a:outerShdw blurRad="38100" dist="38100" dir="2700000" algn="tl">
                    <a:srgbClr val="000000"/>
                  </a:outerShdw>
                </a:effectLst>
              </a:rPr>
              <a:t>bieta II</a:t>
            </a:r>
            <a:r>
              <a:rPr lang="pl-PL" altLang="pl-PL" sz="2400" b="1">
                <a:solidFill>
                  <a:srgbClr val="000099"/>
                </a:solidFill>
                <a:effectLst>
                  <a:outerShdw blurRad="38100" dist="38100" dir="2700000" algn="tl">
                    <a:srgbClr val="000000"/>
                  </a:outerShdw>
                </a:effectLst>
              </a:rPr>
              <a:t>).</a:t>
            </a:r>
            <a:r>
              <a:rPr lang="en-GB" altLang="pl-PL" sz="4000"/>
              <a:t> </a:t>
            </a:r>
            <a:endParaRPr lang="pl-PL" altLang="pl-PL" sz="4000"/>
          </a:p>
        </p:txBody>
      </p:sp>
      <p:sp>
        <p:nvSpPr>
          <p:cNvPr id="6150" name="Rectangle 6"/>
          <p:cNvSpPr>
            <a:spLocks noGrp="1" noChangeArrowheads="1"/>
          </p:cNvSpPr>
          <p:nvPr>
            <p:ph sz="quarter" idx="13"/>
          </p:nvPr>
        </p:nvSpPr>
        <p:spPr/>
        <p:txBody>
          <a:bodyPr>
            <a:normAutofit fontScale="92500" lnSpcReduction="20000"/>
          </a:bodyPr>
          <a:lstStyle/>
          <a:p>
            <a:pPr>
              <a:lnSpc>
                <a:spcPct val="80000"/>
              </a:lnSpc>
            </a:pPr>
            <a:r>
              <a:rPr lang="pl-PL" altLang="pl-PL" sz="2000" b="1"/>
              <a:t>Elizabeth</a:t>
            </a:r>
            <a:r>
              <a:rPr lang="pl-PL" altLang="pl-PL" sz="2000"/>
              <a:t> (Elżbieta) (ur.1926) została królową w wieku 25 lat. Jest przedstawicielką dynastii  Windsorów. </a:t>
            </a:r>
          </a:p>
          <a:p>
            <a:pPr algn="just">
              <a:lnSpc>
                <a:spcPct val="80000"/>
              </a:lnSpc>
            </a:pPr>
            <a:endParaRPr lang="pl-PL" altLang="pl-PL" sz="2000"/>
          </a:p>
          <a:p>
            <a:pPr>
              <a:lnSpc>
                <a:spcPct val="80000"/>
              </a:lnSpc>
            </a:pPr>
            <a:r>
              <a:rPr lang="pl-PL" altLang="pl-PL" sz="2000"/>
              <a:t>Elżbieta II jest królową Zjednoczonego Królestwa Wielkiej Brytanii i Irlandii Północnej oraz 15 państw wchodzących w skład Wspólnoty Narodów.</a:t>
            </a:r>
          </a:p>
          <a:p>
            <a:pPr>
              <a:lnSpc>
                <a:spcPct val="80000"/>
              </a:lnSpc>
            </a:pPr>
            <a:endParaRPr lang="pl-PL" altLang="pl-PL" sz="2000"/>
          </a:p>
          <a:p>
            <a:pPr>
              <a:lnSpc>
                <a:spcPct val="80000"/>
              </a:lnSpc>
            </a:pPr>
            <a:r>
              <a:rPr lang="pl-PL" altLang="pl-PL" sz="2000"/>
              <a:t>W 20</a:t>
            </a:r>
            <a:r>
              <a:rPr lang="en-GB" altLang="pl-PL" sz="2000"/>
              <a:t>1</a:t>
            </a:r>
            <a:r>
              <a:rPr lang="pl-PL" altLang="pl-PL" sz="2000"/>
              <a:t>2 królowa Elżbieta obchodziła </a:t>
            </a:r>
            <a:r>
              <a:rPr lang="en-GB" altLang="pl-PL" sz="2000"/>
              <a:t>Diamentowy</a:t>
            </a:r>
            <a:r>
              <a:rPr lang="pl-PL" altLang="pl-PL" sz="2000"/>
              <a:t> Jubileusz </a:t>
            </a:r>
            <a:r>
              <a:rPr lang="en-GB" altLang="pl-PL" sz="2000"/>
              <a:t>6</a:t>
            </a:r>
            <a:r>
              <a:rPr lang="pl-PL" altLang="pl-PL" sz="2000"/>
              <a:t>0-lecia swojego panowania.</a:t>
            </a:r>
            <a:r>
              <a:rPr lang="pl-PL" altLang="pl-PL" sz="1600"/>
              <a:t> </a:t>
            </a:r>
          </a:p>
        </p:txBody>
      </p:sp>
      <p:pic>
        <p:nvPicPr>
          <p:cNvPr id="6152" name="Picture 8" descr="ANd9GcRmdkpI7upj86w79GmqK1a0btkaLfr1OVEmBgLWJ-ijHSv6F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548680"/>
            <a:ext cx="2546628"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85723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tatic2.iwoman.pl/i/galeria/33/24/4034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77838"/>
            <a:ext cx="467995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4" descr="http://s.v3.tvp.pl/images/f/3/5/uid_f3546f06e7e2b8861287b62c2bdb17701328605336539_width_450_play_0_pos_3_gs_0.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7150" y="477838"/>
            <a:ext cx="3852863"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1815604"/>
      </p:ext>
    </p:extLst>
  </p:cSld>
  <p:clrMapOvr>
    <a:masterClrMapping/>
  </p:clrMapOvr>
  <p:transition spd="slow">
    <p:fad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tatic1.iwoman.pl/i/art/111/vl1396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98450"/>
            <a:ext cx="32385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 descr="http://i.wp.pl/a/f/jpeg/30531/krolowa_elzbieta_ii_afp600.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3573463"/>
            <a:ext cx="436245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descr="http://i.wp.pl/a/f/jpeg/28975/000_DV1166392.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398463"/>
            <a:ext cx="24003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9189397"/>
      </p:ext>
    </p:extLst>
  </p:cSld>
  <p:clrMapOvr>
    <a:masterClrMapping/>
  </p:clrMapOvr>
  <p:transition spd="slow">
    <p:fad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8" name="Picture 6" descr="File:Badge of the House of Windsor.svg"/>
          <p:cNvPicPr>
            <a:picLocks noGrp="1" noChangeAspect="1" noChangeArrowheads="1"/>
          </p:cNvPicPr>
          <p:nvPr>
            <p:ph type="subTitle" idx="1"/>
          </p:nvPr>
        </p:nvPicPr>
        <p:blipFill>
          <a:blip r:embed="rId2" cstate="print">
            <a:extLst>
              <a:ext uri="{28A0092B-C50C-407E-A947-70E740481C1C}">
                <a14:useLocalDpi xmlns:a14="http://schemas.microsoft.com/office/drawing/2010/main" val="0"/>
              </a:ext>
            </a:extLst>
          </a:blip>
          <a:srcRect/>
          <a:stretch>
            <a:fillRect/>
          </a:stretch>
        </p:blipFill>
        <p:spPr>
          <a:xfrm>
            <a:off x="3851275" y="4292600"/>
            <a:ext cx="1389063" cy="1752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6" name="Rectangle 4"/>
          <p:cNvSpPr>
            <a:spLocks noGrp="1" noChangeArrowheads="1"/>
          </p:cNvSpPr>
          <p:nvPr>
            <p:ph type="ctrTitle"/>
          </p:nvPr>
        </p:nvSpPr>
        <p:spPr>
          <a:xfrm>
            <a:off x="1115616" y="908720"/>
            <a:ext cx="7175351" cy="1793167"/>
          </a:xfrm>
        </p:spPr>
        <p:txBody>
          <a:bodyPr/>
          <a:lstStyle/>
          <a:p>
            <a:r>
              <a:rPr lang="en-GB" altLang="pl-PL" sz="4000" b="1" dirty="0" err="1">
                <a:solidFill>
                  <a:srgbClr val="0066CC"/>
                </a:solidFill>
                <a:effectLst>
                  <a:outerShdw blurRad="38100" dist="38100" dir="2700000" algn="tl">
                    <a:srgbClr val="000000"/>
                  </a:outerShdw>
                </a:effectLst>
              </a:rPr>
              <a:t>Wybrani</a:t>
            </a:r>
            <a:r>
              <a:rPr lang="en-GB" altLang="pl-PL" sz="4000" b="1" dirty="0">
                <a:solidFill>
                  <a:srgbClr val="0066CC"/>
                </a:solidFill>
                <a:effectLst>
                  <a:outerShdw blurRad="38100" dist="38100" dir="2700000" algn="tl">
                    <a:srgbClr val="000000"/>
                  </a:outerShdw>
                </a:effectLst>
              </a:rPr>
              <a:t> </a:t>
            </a:r>
            <a:r>
              <a:rPr lang="en-GB" altLang="pl-PL" sz="4000" b="1" dirty="0" err="1">
                <a:solidFill>
                  <a:srgbClr val="0066CC"/>
                </a:solidFill>
                <a:effectLst>
                  <a:outerShdw blurRad="38100" dist="38100" dir="2700000" algn="tl">
                    <a:srgbClr val="000000"/>
                  </a:outerShdw>
                </a:effectLst>
              </a:rPr>
              <a:t>cz</a:t>
            </a:r>
            <a:r>
              <a:rPr lang="pl-PL" altLang="pl-PL" sz="4000" b="1" dirty="0" err="1">
                <a:solidFill>
                  <a:srgbClr val="0066CC"/>
                </a:solidFill>
                <a:effectLst>
                  <a:outerShdw blurRad="38100" dist="38100" dir="2700000" algn="tl">
                    <a:srgbClr val="000000"/>
                  </a:outerShdw>
                </a:effectLst>
              </a:rPr>
              <a:t>łonkowie</a:t>
            </a:r>
            <a:r>
              <a:rPr lang="pl-PL" altLang="pl-PL" sz="4000" b="1" dirty="0">
                <a:solidFill>
                  <a:srgbClr val="0066CC"/>
                </a:solidFill>
                <a:effectLst>
                  <a:outerShdw blurRad="38100" dist="38100" dir="2700000" algn="tl">
                    <a:srgbClr val="000000"/>
                  </a:outerShdw>
                </a:effectLst>
              </a:rPr>
              <a:t> </a:t>
            </a:r>
            <a:br>
              <a:rPr lang="pl-PL" altLang="pl-PL" sz="4000" b="1" dirty="0">
                <a:solidFill>
                  <a:srgbClr val="0066CC"/>
                </a:solidFill>
                <a:effectLst>
                  <a:outerShdw blurRad="38100" dist="38100" dir="2700000" algn="tl">
                    <a:srgbClr val="000000"/>
                  </a:outerShdw>
                </a:effectLst>
              </a:rPr>
            </a:br>
            <a:r>
              <a:rPr lang="pl-PL" altLang="pl-PL" sz="4000" b="1" dirty="0">
                <a:solidFill>
                  <a:srgbClr val="0066CC"/>
                </a:solidFill>
                <a:effectLst>
                  <a:outerShdw blurRad="38100" dist="38100" dir="2700000" algn="tl">
                    <a:srgbClr val="000000"/>
                  </a:outerShdw>
                </a:effectLst>
              </a:rPr>
              <a:t>Brytyjskiej Rodziny Królewskiej.</a:t>
            </a:r>
          </a:p>
        </p:txBody>
      </p:sp>
    </p:spTree>
    <p:extLst>
      <p:ext uri="{BB962C8B-B14F-4D97-AF65-F5344CB8AC3E}">
        <p14:creationId xmlns:p14="http://schemas.microsoft.com/office/powerpoint/2010/main" val="322226691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Grp="1" noChangeArrowheads="1"/>
          </p:cNvSpPr>
          <p:nvPr>
            <p:ph type="title"/>
          </p:nvPr>
        </p:nvSpPr>
        <p:spPr>
          <a:xfrm>
            <a:off x="1475656" y="260648"/>
            <a:ext cx="6512511" cy="1143000"/>
          </a:xfrm>
        </p:spPr>
        <p:txBody>
          <a:bodyPr>
            <a:normAutofit fontScale="90000"/>
          </a:bodyPr>
          <a:lstStyle/>
          <a:p>
            <a:r>
              <a:rPr lang="pl-PL" altLang="pl-PL" sz="4000" b="1" dirty="0">
                <a:solidFill>
                  <a:srgbClr val="000099"/>
                </a:solidFill>
                <a:effectLst>
                  <a:outerShdw blurRad="38100" dist="38100" dir="2700000" algn="tl">
                    <a:srgbClr val="000000"/>
                  </a:outerShdw>
                </a:effectLst>
              </a:rPr>
              <a:t>Prince Philip, </a:t>
            </a:r>
            <a:r>
              <a:rPr lang="pl-PL" altLang="pl-PL" sz="4000" b="1" dirty="0" err="1">
                <a:solidFill>
                  <a:srgbClr val="000099"/>
                </a:solidFill>
                <a:effectLst>
                  <a:outerShdw blurRad="38100" dist="38100" dir="2700000" algn="tl">
                    <a:srgbClr val="000000"/>
                  </a:outerShdw>
                </a:effectLst>
              </a:rPr>
              <a:t>Duke</a:t>
            </a:r>
            <a:r>
              <a:rPr lang="pl-PL" altLang="pl-PL" sz="4000" b="1" dirty="0">
                <a:solidFill>
                  <a:srgbClr val="000099"/>
                </a:solidFill>
                <a:effectLst>
                  <a:outerShdw blurRad="38100" dist="38100" dir="2700000" algn="tl">
                    <a:srgbClr val="000000"/>
                  </a:outerShdw>
                </a:effectLst>
              </a:rPr>
              <a:t> of </a:t>
            </a:r>
            <a:r>
              <a:rPr lang="pl-PL" altLang="pl-PL" sz="4000" b="1" dirty="0" err="1">
                <a:solidFill>
                  <a:srgbClr val="000099"/>
                </a:solidFill>
                <a:effectLst>
                  <a:outerShdw blurRad="38100" dist="38100" dir="2700000" algn="tl">
                    <a:srgbClr val="000000"/>
                  </a:outerShdw>
                </a:effectLst>
              </a:rPr>
              <a:t>Edinburgh</a:t>
            </a:r>
            <a:r>
              <a:rPr lang="pl-PL" altLang="pl-PL" sz="4000" b="1" dirty="0">
                <a:solidFill>
                  <a:srgbClr val="000099"/>
                </a:solidFill>
                <a:effectLst>
                  <a:outerShdw blurRad="38100" dist="38100" dir="2700000" algn="tl">
                    <a:srgbClr val="000000"/>
                  </a:outerShdw>
                </a:effectLst>
              </a:rPr>
              <a:t/>
            </a:r>
            <a:br>
              <a:rPr lang="pl-PL" altLang="pl-PL" sz="4000" b="1" dirty="0">
                <a:solidFill>
                  <a:srgbClr val="000099"/>
                </a:solidFill>
                <a:effectLst>
                  <a:outerShdw blurRad="38100" dist="38100" dir="2700000" algn="tl">
                    <a:srgbClr val="000000"/>
                  </a:outerShdw>
                </a:effectLst>
              </a:rPr>
            </a:br>
            <a:r>
              <a:rPr lang="pl-PL" altLang="pl-PL" sz="4000" dirty="0">
                <a:solidFill>
                  <a:srgbClr val="000099"/>
                </a:solidFill>
                <a:effectLst>
                  <a:outerShdw blurRad="38100" dist="38100" dir="2700000" algn="tl">
                    <a:srgbClr val="000000"/>
                  </a:outerShdw>
                </a:effectLst>
              </a:rPr>
              <a:t>- Filip, książę Edynburga.</a:t>
            </a:r>
          </a:p>
        </p:txBody>
      </p:sp>
      <p:sp>
        <p:nvSpPr>
          <p:cNvPr id="8198" name="Rectangle 6"/>
          <p:cNvSpPr>
            <a:spLocks noGrp="1" noChangeArrowheads="1"/>
          </p:cNvSpPr>
          <p:nvPr>
            <p:ph sz="quarter" idx="13"/>
          </p:nvPr>
        </p:nvSpPr>
        <p:spPr>
          <a:xfrm>
            <a:off x="4284663" y="1600200"/>
            <a:ext cx="4402137" cy="4525963"/>
          </a:xfrm>
        </p:spPr>
        <p:txBody>
          <a:bodyPr/>
          <a:lstStyle/>
          <a:p>
            <a:pPr algn="just"/>
            <a:endParaRPr lang="en-GB" altLang="pl-PL" b="1" dirty="0"/>
          </a:p>
          <a:p>
            <a:pPr algn="just"/>
            <a:r>
              <a:rPr lang="pl-PL" altLang="pl-PL" b="1" dirty="0"/>
              <a:t>Prince Philip </a:t>
            </a:r>
            <a:r>
              <a:rPr lang="pl-PL" altLang="pl-PL" dirty="0"/>
              <a:t>(ur.1921) – mąż królowej	  brytyjskiej Elżbiety II. </a:t>
            </a:r>
          </a:p>
          <a:p>
            <a:pPr algn="just">
              <a:buFontTx/>
              <a:buNone/>
            </a:pPr>
            <a:endParaRPr lang="pl-PL" altLang="pl-PL" dirty="0"/>
          </a:p>
        </p:txBody>
      </p:sp>
      <p:pic>
        <p:nvPicPr>
          <p:cNvPr id="8200" name="Picture 8" descr="ANd9GcSsbHofuGVciqMA_BjMgA1dow9CsW3moupMt16Ay41F9Qb-vtM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2" y="2132856"/>
            <a:ext cx="3692525" cy="4529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2404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pl-PL" altLang="pl-PL"/>
              <a:t>Rzeki</a:t>
            </a:r>
          </a:p>
        </p:txBody>
      </p:sp>
      <p:sp>
        <p:nvSpPr>
          <p:cNvPr id="48131" name="Rectangle 3"/>
          <p:cNvSpPr>
            <a:spLocks noGrp="1" noChangeArrowheads="1"/>
          </p:cNvSpPr>
          <p:nvPr>
            <p:ph type="body" sz="half" idx="1"/>
          </p:nvPr>
        </p:nvSpPr>
        <p:spPr/>
        <p:txBody>
          <a:bodyPr/>
          <a:lstStyle/>
          <a:p>
            <a:pPr>
              <a:buFont typeface="Wingdings" pitchFamily="2" charset="2"/>
              <a:buNone/>
            </a:pPr>
            <a:r>
              <a:rPr lang="pl-PL" altLang="pl-PL" sz="2800" dirty="0">
                <a:latin typeface="Times New Roman" panose="02020603050405020304" pitchFamily="18" charset="0"/>
                <a:cs typeface="Times New Roman" panose="02020603050405020304" pitchFamily="18" charset="0"/>
              </a:rPr>
              <a:t>	W Anglii najdłuższe i największe rzeki to:</a:t>
            </a:r>
          </a:p>
          <a:p>
            <a:pPr>
              <a:buFont typeface="Wingdings" pitchFamily="2" charset="2"/>
              <a:buNone/>
            </a:pPr>
            <a:r>
              <a:rPr lang="pl-PL" altLang="pl-PL" sz="2800" dirty="0">
                <a:latin typeface="Times New Roman" panose="02020603050405020304" pitchFamily="18" charset="0"/>
                <a:cs typeface="Times New Roman" panose="02020603050405020304" pitchFamily="18" charset="0"/>
              </a:rPr>
              <a:t>- </a:t>
            </a:r>
            <a:r>
              <a:rPr lang="pl-PL" altLang="pl-PL" sz="2800" dirty="0" err="1">
                <a:latin typeface="Times New Roman" panose="02020603050405020304" pitchFamily="18" charset="0"/>
                <a:cs typeface="Times New Roman" panose="02020603050405020304" pitchFamily="18" charset="0"/>
              </a:rPr>
              <a:t>Severn</a:t>
            </a:r>
            <a:r>
              <a:rPr lang="pl-PL" altLang="pl-PL" sz="2800" dirty="0">
                <a:latin typeface="Times New Roman" panose="02020603050405020304" pitchFamily="18" charset="0"/>
                <a:cs typeface="Times New Roman" panose="02020603050405020304" pitchFamily="18" charset="0"/>
              </a:rPr>
              <a:t> (354 km)</a:t>
            </a:r>
          </a:p>
          <a:p>
            <a:pPr>
              <a:buFontTx/>
              <a:buNone/>
            </a:pPr>
            <a:r>
              <a:rPr lang="pl-PL" altLang="pl-PL" sz="2800" dirty="0">
                <a:latin typeface="Times New Roman" panose="02020603050405020304" pitchFamily="18" charset="0"/>
                <a:cs typeface="Times New Roman" panose="02020603050405020304" pitchFamily="18" charset="0"/>
              </a:rPr>
              <a:t>- Tamiza (346 km)</a:t>
            </a:r>
          </a:p>
          <a:p>
            <a:pPr>
              <a:buFontTx/>
              <a:buNone/>
            </a:pPr>
            <a:r>
              <a:rPr lang="pl-PL" altLang="pl-PL" sz="2800" dirty="0">
                <a:latin typeface="Times New Roman" panose="02020603050405020304" pitchFamily="18" charset="0"/>
                <a:cs typeface="Times New Roman" panose="02020603050405020304" pitchFamily="18" charset="0"/>
              </a:rPr>
              <a:t>- </a:t>
            </a:r>
            <a:r>
              <a:rPr lang="pl-PL" altLang="pl-PL" sz="2800" dirty="0" err="1">
                <a:latin typeface="Times New Roman" panose="02020603050405020304" pitchFamily="18" charset="0"/>
                <a:cs typeface="Times New Roman" panose="02020603050405020304" pitchFamily="18" charset="0"/>
              </a:rPr>
              <a:t>Tay</a:t>
            </a:r>
            <a:r>
              <a:rPr lang="pl-PL" altLang="pl-PL" sz="2800" dirty="0">
                <a:latin typeface="Times New Roman" panose="02020603050405020304" pitchFamily="18" charset="0"/>
                <a:cs typeface="Times New Roman" panose="02020603050405020304" pitchFamily="18" charset="0"/>
              </a:rPr>
              <a:t> (193 km)</a:t>
            </a:r>
          </a:p>
          <a:p>
            <a:pPr>
              <a:buFontTx/>
              <a:buNone/>
            </a:pPr>
            <a:r>
              <a:rPr lang="pl-PL" altLang="pl-PL" sz="2800" dirty="0"/>
              <a:t> </a:t>
            </a:r>
          </a:p>
          <a:p>
            <a:pPr>
              <a:buFontTx/>
              <a:buNone/>
            </a:pPr>
            <a:endParaRPr lang="pl-PL" altLang="pl-PL" sz="2800" dirty="0"/>
          </a:p>
        </p:txBody>
      </p:sp>
      <p:pic>
        <p:nvPicPr>
          <p:cNvPr id="48133" name="Picture 5" descr="250px-Thames_river_lambeth_bridge"/>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tretch>
            <a:fillRect/>
          </a:stretch>
        </p:blipFill>
        <p:spPr>
          <a:xfrm>
            <a:off x="5306786" y="1981200"/>
            <a:ext cx="2721428" cy="198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7" name="Picture 9" descr="river_severn_shrewsbury_school"/>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4716463" y="4365625"/>
            <a:ext cx="2641600" cy="198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35" name="Rectangle 7"/>
          <p:cNvSpPr>
            <a:spLocks noChangeArrowheads="1"/>
          </p:cNvSpPr>
          <p:nvPr/>
        </p:nvSpPr>
        <p:spPr bwMode="auto">
          <a:xfrm>
            <a:off x="8101013" y="3716338"/>
            <a:ext cx="6635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sz="1200" b="0">
                <a:effectLst>
                  <a:outerShdw blurRad="38100" dist="38100" dir="2700000" algn="tl">
                    <a:srgbClr val="000000"/>
                  </a:outerShdw>
                </a:effectLst>
              </a:rPr>
              <a:t>Tamiza</a:t>
            </a:r>
          </a:p>
        </p:txBody>
      </p:sp>
      <p:sp>
        <p:nvSpPr>
          <p:cNvPr id="48139" name="Rectangle 11"/>
          <p:cNvSpPr>
            <a:spLocks noChangeArrowheads="1"/>
          </p:cNvSpPr>
          <p:nvPr/>
        </p:nvSpPr>
        <p:spPr bwMode="auto">
          <a:xfrm>
            <a:off x="7380288" y="6092825"/>
            <a:ext cx="6477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sz="1200" b="0">
                <a:effectLst>
                  <a:outerShdw blurRad="38100" dist="38100" dir="2700000" algn="tl">
                    <a:srgbClr val="000000"/>
                  </a:outerShdw>
                </a:effectLst>
              </a:rPr>
              <a:t>Severn</a:t>
            </a:r>
          </a:p>
        </p:txBody>
      </p:sp>
    </p:spTree>
    <p:extLst>
      <p:ext uri="{BB962C8B-B14F-4D97-AF65-F5344CB8AC3E}">
        <p14:creationId xmlns:p14="http://schemas.microsoft.com/office/powerpoint/2010/main" val="136911470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 name="AutoShape 10" descr="2Q=="/>
          <p:cNvSpPr>
            <a:spLocks noChangeAspect="1" noChangeArrowheads="1"/>
          </p:cNvSpPr>
          <p:nvPr/>
        </p:nvSpPr>
        <p:spPr bwMode="auto">
          <a:xfrm>
            <a:off x="155575" y="46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pl-PL"/>
          </a:p>
        </p:txBody>
      </p:sp>
      <p:sp>
        <p:nvSpPr>
          <p:cNvPr id="10252" name="AutoShape 12" descr="2Q=="/>
          <p:cNvSpPr>
            <a:spLocks noChangeAspect="1" noChangeArrowheads="1"/>
          </p:cNvSpPr>
          <p:nvPr/>
        </p:nvSpPr>
        <p:spPr bwMode="auto">
          <a:xfrm>
            <a:off x="155575" y="46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pl-PL"/>
          </a:p>
        </p:txBody>
      </p:sp>
      <p:sp>
        <p:nvSpPr>
          <p:cNvPr id="10254" name="AutoShape 14" descr="2Q=="/>
          <p:cNvSpPr>
            <a:spLocks noChangeAspect="1" noChangeArrowheads="1"/>
          </p:cNvSpPr>
          <p:nvPr/>
        </p:nvSpPr>
        <p:spPr bwMode="auto">
          <a:xfrm>
            <a:off x="155575" y="46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pl-PL"/>
          </a:p>
        </p:txBody>
      </p:sp>
      <p:pic>
        <p:nvPicPr>
          <p:cNvPr id="10256" name="Picture 16" descr="Prince_Charles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557338"/>
            <a:ext cx="3513137" cy="4602162"/>
          </a:xfrm>
          <a:prstGeom prst="rect">
            <a:avLst/>
          </a:prstGeom>
          <a:noFill/>
          <a:extLst>
            <a:ext uri="{909E8E84-426E-40DD-AFC4-6F175D3DCCD1}">
              <a14:hiddenFill xmlns:a14="http://schemas.microsoft.com/office/drawing/2010/main">
                <a:solidFill>
                  <a:srgbClr val="FFFFFF"/>
                </a:solidFill>
              </a14:hiddenFill>
            </a:ext>
          </a:extLst>
        </p:spPr>
      </p:pic>
      <p:sp>
        <p:nvSpPr>
          <p:cNvPr id="10259" name="Rectangle 19"/>
          <p:cNvSpPr>
            <a:spLocks noGrp="1" noChangeArrowheads="1"/>
          </p:cNvSpPr>
          <p:nvPr>
            <p:ph type="title"/>
          </p:nvPr>
        </p:nvSpPr>
        <p:spPr>
          <a:xfrm>
            <a:off x="1259632" y="48148"/>
            <a:ext cx="6512511" cy="1143000"/>
          </a:xfrm>
        </p:spPr>
        <p:txBody>
          <a:bodyPr>
            <a:normAutofit fontScale="90000"/>
          </a:bodyPr>
          <a:lstStyle/>
          <a:p>
            <a:r>
              <a:rPr lang="pl-PL" altLang="pl-PL" sz="4000" b="1" dirty="0">
                <a:solidFill>
                  <a:srgbClr val="000099"/>
                </a:solidFill>
                <a:effectLst>
                  <a:outerShdw blurRad="38100" dist="38100" dir="2700000" algn="tl">
                    <a:srgbClr val="000000"/>
                  </a:outerShdw>
                </a:effectLst>
              </a:rPr>
              <a:t>Charles, Prince of </a:t>
            </a:r>
            <a:r>
              <a:rPr lang="pl-PL" altLang="pl-PL" sz="4000" b="1" dirty="0" err="1">
                <a:solidFill>
                  <a:srgbClr val="000099"/>
                </a:solidFill>
                <a:effectLst>
                  <a:outerShdw blurRad="38100" dist="38100" dir="2700000" algn="tl">
                    <a:srgbClr val="000000"/>
                  </a:outerShdw>
                </a:effectLst>
              </a:rPr>
              <a:t>Wales</a:t>
            </a:r>
            <a:r>
              <a:rPr lang="pl-PL" altLang="pl-PL" sz="4000" b="1" dirty="0">
                <a:solidFill>
                  <a:srgbClr val="000099"/>
                </a:solidFill>
                <a:effectLst>
                  <a:outerShdw blurRad="38100" dist="38100" dir="2700000" algn="tl">
                    <a:srgbClr val="000000"/>
                  </a:outerShdw>
                </a:effectLst>
              </a:rPr>
              <a:t/>
            </a:r>
            <a:br>
              <a:rPr lang="pl-PL" altLang="pl-PL" sz="4000" b="1" dirty="0">
                <a:solidFill>
                  <a:srgbClr val="000099"/>
                </a:solidFill>
                <a:effectLst>
                  <a:outerShdw blurRad="38100" dist="38100" dir="2700000" algn="tl">
                    <a:srgbClr val="000000"/>
                  </a:outerShdw>
                </a:effectLst>
              </a:rPr>
            </a:br>
            <a:r>
              <a:rPr lang="pl-PL" altLang="pl-PL" sz="4000" b="1" dirty="0">
                <a:solidFill>
                  <a:srgbClr val="000099"/>
                </a:solidFill>
                <a:effectLst>
                  <a:outerShdw blurRad="38100" dist="38100" dir="2700000" algn="tl">
                    <a:srgbClr val="000000"/>
                  </a:outerShdw>
                </a:effectLst>
              </a:rPr>
              <a:t>- </a:t>
            </a:r>
            <a:r>
              <a:rPr lang="pl-PL" altLang="pl-PL" sz="4000" dirty="0">
                <a:solidFill>
                  <a:srgbClr val="000099"/>
                </a:solidFill>
                <a:effectLst>
                  <a:outerShdw blurRad="38100" dist="38100" dir="2700000" algn="tl">
                    <a:srgbClr val="000000"/>
                  </a:outerShdw>
                </a:effectLst>
              </a:rPr>
              <a:t>Karol, </a:t>
            </a:r>
            <a:r>
              <a:rPr lang="pl-PL" altLang="pl-PL" sz="4000" dirty="0" err="1">
                <a:solidFill>
                  <a:srgbClr val="000099"/>
                </a:solidFill>
                <a:effectLst>
                  <a:outerShdw blurRad="38100" dist="38100" dir="2700000" algn="tl">
                    <a:srgbClr val="000000"/>
                  </a:outerShdw>
                </a:effectLst>
              </a:rPr>
              <a:t>książe</a:t>
            </a:r>
            <a:r>
              <a:rPr lang="pl-PL" altLang="pl-PL" sz="4000" dirty="0">
                <a:solidFill>
                  <a:srgbClr val="000099"/>
                </a:solidFill>
                <a:effectLst>
                  <a:outerShdw blurRad="38100" dist="38100" dir="2700000" algn="tl">
                    <a:srgbClr val="000000"/>
                  </a:outerShdw>
                </a:effectLst>
              </a:rPr>
              <a:t> Walii.</a:t>
            </a:r>
          </a:p>
        </p:txBody>
      </p:sp>
      <p:sp>
        <p:nvSpPr>
          <p:cNvPr id="10261" name="Rectangle 21"/>
          <p:cNvSpPr>
            <a:spLocks noGrp="1" noChangeArrowheads="1"/>
          </p:cNvSpPr>
          <p:nvPr>
            <p:ph sz="quarter" idx="13"/>
          </p:nvPr>
        </p:nvSpPr>
        <p:spPr>
          <a:xfrm>
            <a:off x="4500563" y="1600200"/>
            <a:ext cx="4186237" cy="4525963"/>
          </a:xfrm>
        </p:spPr>
        <p:txBody>
          <a:bodyPr/>
          <a:lstStyle/>
          <a:p>
            <a:pPr algn="just"/>
            <a:r>
              <a:rPr lang="pl-PL" altLang="pl-PL" sz="2400" b="1" dirty="0"/>
              <a:t>Charles, Prince of </a:t>
            </a:r>
            <a:r>
              <a:rPr lang="pl-PL" altLang="pl-PL" sz="2400" b="1" dirty="0" err="1"/>
              <a:t>Wales</a:t>
            </a:r>
            <a:r>
              <a:rPr lang="pl-PL" altLang="pl-PL" sz="2400" dirty="0"/>
              <a:t>, (ur.1948) – najstarszy syn Elżbiety II i księcia Filipa.</a:t>
            </a:r>
          </a:p>
          <a:p>
            <a:pPr algn="just">
              <a:buFontTx/>
              <a:buNone/>
            </a:pPr>
            <a:r>
              <a:rPr lang="pl-PL" altLang="pl-PL" sz="2400" dirty="0"/>
              <a:t> </a:t>
            </a:r>
          </a:p>
          <a:p>
            <a:pPr algn="just"/>
            <a:r>
              <a:rPr lang="pl-PL" altLang="pl-PL" sz="2400" dirty="0"/>
              <a:t>Jest następcą tronu brytyjskiego.</a:t>
            </a:r>
          </a:p>
          <a:p>
            <a:pPr algn="just"/>
            <a:endParaRPr lang="pl-PL" altLang="pl-PL" sz="2400" dirty="0"/>
          </a:p>
          <a:p>
            <a:pPr algn="just"/>
            <a:r>
              <a:rPr lang="pl-PL" altLang="pl-PL" sz="2400" dirty="0"/>
              <a:t>Z pierwszą żoną</a:t>
            </a:r>
            <a:r>
              <a:rPr lang="en-GB" altLang="pl-PL" sz="2400" dirty="0"/>
              <a:t>,</a:t>
            </a:r>
            <a:r>
              <a:rPr lang="pl-PL" altLang="pl-PL" sz="2400" dirty="0"/>
              <a:t> </a:t>
            </a:r>
            <a:r>
              <a:rPr lang="pl-PL" altLang="pl-PL" sz="2400" dirty="0" err="1"/>
              <a:t>Princess</a:t>
            </a:r>
            <a:r>
              <a:rPr lang="pl-PL" altLang="pl-PL" sz="2400" dirty="0"/>
              <a:t> Dianą ma dwóch synów; księcia Williama i </a:t>
            </a:r>
            <a:r>
              <a:rPr lang="pl-PL" altLang="pl-PL" sz="2400" dirty="0" err="1"/>
              <a:t>Harrego</a:t>
            </a:r>
            <a:r>
              <a:rPr lang="pl-PL" altLang="pl-PL" sz="2400" dirty="0"/>
              <a:t>.</a:t>
            </a:r>
          </a:p>
        </p:txBody>
      </p:sp>
    </p:spTree>
    <p:extLst>
      <p:ext uri="{BB962C8B-B14F-4D97-AF65-F5344CB8AC3E}">
        <p14:creationId xmlns:p14="http://schemas.microsoft.com/office/powerpoint/2010/main" val="282877104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type="title"/>
          </p:nvPr>
        </p:nvSpPr>
        <p:spPr>
          <a:xfrm>
            <a:off x="1619672" y="226673"/>
            <a:ext cx="6512511" cy="1143000"/>
          </a:xfrm>
        </p:spPr>
        <p:txBody>
          <a:bodyPr>
            <a:normAutofit fontScale="90000"/>
          </a:bodyPr>
          <a:lstStyle/>
          <a:p>
            <a:r>
              <a:rPr lang="pl-PL" altLang="pl-PL" sz="3600" b="1" dirty="0">
                <a:solidFill>
                  <a:srgbClr val="000099"/>
                </a:solidFill>
              </a:rPr>
              <a:t/>
            </a:r>
            <a:br>
              <a:rPr lang="pl-PL" altLang="pl-PL" sz="3600" b="1" dirty="0">
                <a:solidFill>
                  <a:srgbClr val="000099"/>
                </a:solidFill>
              </a:rPr>
            </a:br>
            <a:r>
              <a:rPr lang="pl-PL" altLang="pl-PL" sz="3600" b="1" dirty="0">
                <a:solidFill>
                  <a:srgbClr val="000099"/>
                </a:solidFill>
                <a:effectLst>
                  <a:outerShdw blurRad="38100" dist="38100" dir="2700000" algn="tl">
                    <a:srgbClr val="000000"/>
                  </a:outerShdw>
                </a:effectLst>
              </a:rPr>
              <a:t>Camilla, Duchess of </a:t>
            </a:r>
            <a:r>
              <a:rPr lang="pl-PL" altLang="pl-PL" sz="3600" b="1" dirty="0" err="1">
                <a:solidFill>
                  <a:srgbClr val="000099"/>
                </a:solidFill>
                <a:effectLst>
                  <a:outerShdw blurRad="38100" dist="38100" dir="2700000" algn="tl">
                    <a:srgbClr val="000000"/>
                  </a:outerShdw>
                </a:effectLst>
              </a:rPr>
              <a:t>Cornwall</a:t>
            </a:r>
            <a:r>
              <a:rPr lang="pl-PL" altLang="pl-PL" sz="3600" b="1" dirty="0">
                <a:solidFill>
                  <a:srgbClr val="000099"/>
                </a:solidFill>
                <a:effectLst>
                  <a:outerShdw blurRad="38100" dist="38100" dir="2700000" algn="tl">
                    <a:srgbClr val="000000"/>
                  </a:outerShdw>
                </a:effectLst>
              </a:rPr>
              <a:t/>
            </a:r>
            <a:br>
              <a:rPr lang="pl-PL" altLang="pl-PL" sz="3600" b="1" dirty="0">
                <a:solidFill>
                  <a:srgbClr val="000099"/>
                </a:solidFill>
                <a:effectLst>
                  <a:outerShdw blurRad="38100" dist="38100" dir="2700000" algn="tl">
                    <a:srgbClr val="000000"/>
                  </a:outerShdw>
                </a:effectLst>
              </a:rPr>
            </a:br>
            <a:r>
              <a:rPr lang="pl-PL" altLang="pl-PL" sz="3600" b="1" dirty="0">
                <a:solidFill>
                  <a:srgbClr val="000099"/>
                </a:solidFill>
                <a:effectLst>
                  <a:outerShdw blurRad="38100" dist="38100" dir="2700000" algn="tl">
                    <a:srgbClr val="000000"/>
                  </a:outerShdw>
                </a:effectLst>
              </a:rPr>
              <a:t>- </a:t>
            </a:r>
            <a:r>
              <a:rPr lang="pl-PL" altLang="pl-PL" sz="3600" dirty="0">
                <a:solidFill>
                  <a:srgbClr val="000099"/>
                </a:solidFill>
                <a:effectLst>
                  <a:outerShdw blurRad="38100" dist="38100" dir="2700000" algn="tl">
                    <a:srgbClr val="000000"/>
                  </a:outerShdw>
                </a:effectLst>
              </a:rPr>
              <a:t>Kamila, księżna Kornwalii.</a:t>
            </a:r>
            <a:br>
              <a:rPr lang="pl-PL" altLang="pl-PL" sz="3600" dirty="0">
                <a:solidFill>
                  <a:srgbClr val="000099"/>
                </a:solidFill>
                <a:effectLst>
                  <a:outerShdw blurRad="38100" dist="38100" dir="2700000" algn="tl">
                    <a:srgbClr val="000000"/>
                  </a:outerShdw>
                </a:effectLst>
              </a:rPr>
            </a:br>
            <a:endParaRPr lang="pl-PL" altLang="pl-PL" sz="3600" dirty="0">
              <a:solidFill>
                <a:srgbClr val="000099"/>
              </a:solidFill>
              <a:effectLst>
                <a:outerShdw blurRad="38100" dist="38100" dir="2700000" algn="tl">
                  <a:srgbClr val="000000"/>
                </a:outerShdw>
              </a:effectLst>
            </a:endParaRPr>
          </a:p>
        </p:txBody>
      </p:sp>
      <p:sp>
        <p:nvSpPr>
          <p:cNvPr id="14342" name="Rectangle 6"/>
          <p:cNvSpPr>
            <a:spLocks noGrp="1" noChangeArrowheads="1"/>
          </p:cNvSpPr>
          <p:nvPr>
            <p:ph sz="quarter" idx="13"/>
          </p:nvPr>
        </p:nvSpPr>
        <p:spPr>
          <a:xfrm>
            <a:off x="4427538" y="1600200"/>
            <a:ext cx="4259262" cy="4525963"/>
          </a:xfrm>
        </p:spPr>
        <p:txBody>
          <a:bodyPr/>
          <a:lstStyle/>
          <a:p>
            <a:pPr algn="just"/>
            <a:endParaRPr lang="en-GB" altLang="pl-PL" b="1"/>
          </a:p>
          <a:p>
            <a:pPr algn="just"/>
            <a:r>
              <a:rPr lang="pl-PL" altLang="pl-PL" b="1"/>
              <a:t>Camilla, Duchess of Cornwal</a:t>
            </a:r>
            <a:r>
              <a:rPr lang="en-GB" altLang="pl-PL" b="1"/>
              <a:t>l</a:t>
            </a:r>
            <a:r>
              <a:rPr lang="en-GB" altLang="pl-PL"/>
              <a:t>(ur.1947)</a:t>
            </a:r>
            <a:r>
              <a:rPr lang="pl-PL" altLang="pl-PL"/>
              <a:t>-  druga żona księcia Walii, Karola. </a:t>
            </a:r>
          </a:p>
        </p:txBody>
      </p:sp>
      <p:sp>
        <p:nvSpPr>
          <p:cNvPr id="14344" name="AutoShape 8" descr="Z"/>
          <p:cNvSpPr>
            <a:spLocks noChangeAspect="1" noChangeArrowheads="1"/>
          </p:cNvSpPr>
          <p:nvPr/>
        </p:nvSpPr>
        <p:spPr bwMode="auto">
          <a:xfrm>
            <a:off x="155575" y="46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pl-PL"/>
          </a:p>
        </p:txBody>
      </p:sp>
      <p:sp>
        <p:nvSpPr>
          <p:cNvPr id="14346" name="AutoShape 10" descr="Z"/>
          <p:cNvSpPr>
            <a:spLocks noChangeAspect="1" noChangeArrowheads="1"/>
          </p:cNvSpPr>
          <p:nvPr/>
        </p:nvSpPr>
        <p:spPr bwMode="auto">
          <a:xfrm>
            <a:off x="155575" y="46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pl-PL"/>
          </a:p>
        </p:txBody>
      </p:sp>
      <p:pic>
        <p:nvPicPr>
          <p:cNvPr id="14348" name="Picture 12" descr="1113246063_16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884" y="2060848"/>
            <a:ext cx="2889250" cy="4494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40445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Grp="1" noChangeArrowheads="1"/>
          </p:cNvSpPr>
          <p:nvPr>
            <p:ph type="title"/>
          </p:nvPr>
        </p:nvSpPr>
        <p:spPr/>
        <p:txBody>
          <a:bodyPr>
            <a:normAutofit fontScale="90000"/>
          </a:bodyPr>
          <a:lstStyle/>
          <a:p>
            <a:r>
              <a:rPr lang="pl-PL" altLang="pl-PL" sz="4000" b="1">
                <a:solidFill>
                  <a:srgbClr val="000099"/>
                </a:solidFill>
                <a:effectLst>
                  <a:outerShdw blurRad="38100" dist="38100" dir="2700000" algn="tl">
                    <a:srgbClr val="000000"/>
                  </a:outerShdw>
                </a:effectLst>
              </a:rPr>
              <a:t>Diana, Princess of Wales</a:t>
            </a:r>
            <a:br>
              <a:rPr lang="pl-PL" altLang="pl-PL" sz="4000" b="1">
                <a:solidFill>
                  <a:srgbClr val="000099"/>
                </a:solidFill>
                <a:effectLst>
                  <a:outerShdw blurRad="38100" dist="38100" dir="2700000" algn="tl">
                    <a:srgbClr val="000000"/>
                  </a:outerShdw>
                </a:effectLst>
              </a:rPr>
            </a:br>
            <a:r>
              <a:rPr lang="pl-PL" altLang="pl-PL" sz="4000" b="1">
                <a:solidFill>
                  <a:srgbClr val="000099"/>
                </a:solidFill>
                <a:effectLst>
                  <a:outerShdw blurRad="38100" dist="38100" dir="2700000" algn="tl">
                    <a:srgbClr val="000000"/>
                  </a:outerShdw>
                </a:effectLst>
              </a:rPr>
              <a:t> - </a:t>
            </a:r>
            <a:r>
              <a:rPr lang="pl-PL" altLang="pl-PL" sz="4000">
                <a:solidFill>
                  <a:srgbClr val="000099"/>
                </a:solidFill>
                <a:effectLst>
                  <a:outerShdw blurRad="38100" dist="38100" dir="2700000" algn="tl">
                    <a:srgbClr val="000000"/>
                  </a:outerShdw>
                </a:effectLst>
              </a:rPr>
              <a:t>Diana, księżna Walii.</a:t>
            </a:r>
          </a:p>
        </p:txBody>
      </p:sp>
      <p:sp>
        <p:nvSpPr>
          <p:cNvPr id="16390" name="Rectangle 6"/>
          <p:cNvSpPr>
            <a:spLocks noGrp="1" noChangeArrowheads="1"/>
          </p:cNvSpPr>
          <p:nvPr>
            <p:ph sz="quarter" idx="13"/>
          </p:nvPr>
        </p:nvSpPr>
        <p:spPr/>
        <p:txBody>
          <a:bodyPr/>
          <a:lstStyle/>
          <a:p>
            <a:pPr algn="just"/>
            <a:r>
              <a:rPr lang="pl-PL" altLang="pl-PL" b="1"/>
              <a:t>Diana, Princess of Wales</a:t>
            </a:r>
            <a:r>
              <a:rPr lang="pl-PL" altLang="pl-PL"/>
              <a:t> – (ur.1961, zm.1997) – pierwsza żona Karola, księcia Walii.</a:t>
            </a:r>
          </a:p>
          <a:p>
            <a:r>
              <a:rPr lang="pl-PL" altLang="pl-PL"/>
              <a:t>Matka</a:t>
            </a:r>
            <a:r>
              <a:rPr lang="en-GB" altLang="pl-PL"/>
              <a:t> Williama</a:t>
            </a:r>
            <a:r>
              <a:rPr lang="pl-PL" altLang="pl-PL"/>
              <a:t>, księcia Cambridge oraz </a:t>
            </a:r>
            <a:r>
              <a:rPr lang="en-GB" altLang="pl-PL"/>
              <a:t>Harrego,</a:t>
            </a:r>
            <a:r>
              <a:rPr lang="pl-PL" altLang="pl-PL"/>
              <a:t> księcia z Walii. </a:t>
            </a:r>
          </a:p>
        </p:txBody>
      </p:sp>
      <p:pic>
        <p:nvPicPr>
          <p:cNvPr id="16392" name="Picture 8" descr="ANd9GcQdKG-WXNT-Aah6Vwb1vWU6AwbXDpt6FDjZdYKL0C6DY6fb-Jd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476672"/>
            <a:ext cx="3606800" cy="397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4835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Grp="1" noChangeArrowheads="1"/>
          </p:cNvSpPr>
          <p:nvPr>
            <p:ph type="title"/>
          </p:nvPr>
        </p:nvSpPr>
        <p:spPr>
          <a:xfrm>
            <a:off x="1619672" y="28235"/>
            <a:ext cx="6512511" cy="1143000"/>
          </a:xfrm>
        </p:spPr>
        <p:txBody>
          <a:bodyPr/>
          <a:lstStyle/>
          <a:p>
            <a:r>
              <a:rPr lang="pl-PL" altLang="pl-PL" b="1" dirty="0">
                <a:solidFill>
                  <a:srgbClr val="000099"/>
                </a:solidFill>
                <a:effectLst>
                  <a:outerShdw blurRad="38100" dist="38100" dir="2700000" algn="tl">
                    <a:srgbClr val="000000"/>
                  </a:outerShdw>
                </a:effectLst>
              </a:rPr>
              <a:t>Diana, </a:t>
            </a:r>
            <a:r>
              <a:rPr lang="pl-PL" altLang="pl-PL" b="1" dirty="0" err="1">
                <a:solidFill>
                  <a:srgbClr val="000099"/>
                </a:solidFill>
                <a:effectLst>
                  <a:outerShdw blurRad="38100" dist="38100" dir="2700000" algn="tl">
                    <a:srgbClr val="000000"/>
                  </a:outerShdw>
                </a:effectLst>
              </a:rPr>
              <a:t>Princess</a:t>
            </a:r>
            <a:r>
              <a:rPr lang="pl-PL" altLang="pl-PL" b="1" dirty="0">
                <a:solidFill>
                  <a:srgbClr val="000099"/>
                </a:solidFill>
                <a:effectLst>
                  <a:outerShdw blurRad="38100" dist="38100" dir="2700000" algn="tl">
                    <a:srgbClr val="000000"/>
                  </a:outerShdw>
                </a:effectLst>
              </a:rPr>
              <a:t> of </a:t>
            </a:r>
            <a:r>
              <a:rPr lang="pl-PL" altLang="pl-PL" b="1" dirty="0" err="1">
                <a:solidFill>
                  <a:srgbClr val="000099"/>
                </a:solidFill>
                <a:effectLst>
                  <a:outerShdw blurRad="38100" dist="38100" dir="2700000" algn="tl">
                    <a:srgbClr val="000000"/>
                  </a:outerShdw>
                </a:effectLst>
              </a:rPr>
              <a:t>Wales</a:t>
            </a:r>
            <a:r>
              <a:rPr lang="pl-PL" altLang="pl-PL" b="1" dirty="0">
                <a:solidFill>
                  <a:srgbClr val="000099"/>
                </a:solidFill>
                <a:effectLst>
                  <a:outerShdw blurRad="38100" dist="38100" dir="2700000" algn="tl">
                    <a:srgbClr val="000000"/>
                  </a:outerShdw>
                </a:effectLst>
              </a:rPr>
              <a:t>.</a:t>
            </a:r>
          </a:p>
        </p:txBody>
      </p:sp>
      <p:sp>
        <p:nvSpPr>
          <p:cNvPr id="18438" name="Rectangle 6"/>
          <p:cNvSpPr>
            <a:spLocks noGrp="1" noChangeArrowheads="1"/>
          </p:cNvSpPr>
          <p:nvPr>
            <p:ph sz="quarter" idx="13"/>
          </p:nvPr>
        </p:nvSpPr>
        <p:spPr>
          <a:xfrm>
            <a:off x="4284663" y="1600200"/>
            <a:ext cx="4402137" cy="4525963"/>
          </a:xfrm>
        </p:spPr>
        <p:txBody>
          <a:bodyPr/>
          <a:lstStyle/>
          <a:p>
            <a:pPr algn="just">
              <a:lnSpc>
                <a:spcPct val="90000"/>
              </a:lnSpc>
            </a:pPr>
            <a:r>
              <a:rPr lang="pl-PL" altLang="pl-PL" sz="2000" dirty="0"/>
              <a:t>Po bajkowym ślubie w 1981r., małżeństwo Diany i Karola zakończyło się rozwodem w 1996r.</a:t>
            </a:r>
          </a:p>
          <a:p>
            <a:pPr algn="just">
              <a:lnSpc>
                <a:spcPct val="90000"/>
              </a:lnSpc>
            </a:pPr>
            <a:r>
              <a:rPr lang="pl-PL" altLang="pl-PL" sz="2000" dirty="0"/>
              <a:t>Diana była jednym z najpopularniejszych członków Brytyjskiej	Rodziny Królewskiej. </a:t>
            </a:r>
          </a:p>
          <a:p>
            <a:pPr algn="just">
              <a:lnSpc>
                <a:spcPct val="90000"/>
              </a:lnSpc>
            </a:pPr>
            <a:r>
              <a:rPr lang="pl-PL" altLang="pl-PL" sz="2000" dirty="0"/>
              <a:t>Księżna Walii zasłynęła działalnością dobroczynną i charytatywną.</a:t>
            </a:r>
          </a:p>
          <a:p>
            <a:pPr algn="just">
              <a:lnSpc>
                <a:spcPct val="90000"/>
              </a:lnSpc>
            </a:pPr>
            <a:r>
              <a:rPr lang="pl-PL" altLang="pl-PL" sz="2000" dirty="0"/>
              <a:t>Jest nazywana „Królową Ludzkich </a:t>
            </a:r>
            <a:r>
              <a:rPr lang="pl-PL" altLang="pl-PL" sz="2000" dirty="0" err="1"/>
              <a:t>Serc”,Lady</a:t>
            </a:r>
            <a:r>
              <a:rPr lang="pl-PL" altLang="pl-PL" sz="2000" dirty="0"/>
              <a:t> Di.</a:t>
            </a:r>
          </a:p>
          <a:p>
            <a:pPr algn="just">
              <a:lnSpc>
                <a:spcPct val="90000"/>
              </a:lnSpc>
            </a:pPr>
            <a:r>
              <a:rPr lang="pl-PL" altLang="pl-PL" sz="2000" dirty="0"/>
              <a:t>Znana była z zamiłowania do mody. </a:t>
            </a:r>
          </a:p>
        </p:txBody>
      </p:sp>
      <p:pic>
        <p:nvPicPr>
          <p:cNvPr id="18440" name="Picture 8" descr="princess_diana_pearl_d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700213"/>
            <a:ext cx="3167062" cy="443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62490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Grp="1" noChangeArrowheads="1"/>
          </p:cNvSpPr>
          <p:nvPr>
            <p:ph type="title"/>
          </p:nvPr>
        </p:nvSpPr>
        <p:spPr/>
        <p:txBody>
          <a:bodyPr>
            <a:normAutofit fontScale="90000"/>
          </a:bodyPr>
          <a:lstStyle/>
          <a:p>
            <a:r>
              <a:rPr lang="en-GB" altLang="pl-PL" sz="3200" b="1">
                <a:solidFill>
                  <a:srgbClr val="000099"/>
                </a:solidFill>
                <a:effectLst>
                  <a:outerShdw blurRad="38100" dist="38100" dir="2700000" algn="tl">
                    <a:srgbClr val="000000"/>
                  </a:outerShdw>
                </a:effectLst>
              </a:rPr>
              <a:t>William, </a:t>
            </a:r>
            <a:r>
              <a:rPr lang="pl-PL" altLang="pl-PL" sz="3200" b="1">
                <a:solidFill>
                  <a:srgbClr val="000099"/>
                </a:solidFill>
                <a:effectLst>
                  <a:outerShdw blurRad="38100" dist="38100" dir="2700000" algn="tl">
                    <a:srgbClr val="000000"/>
                  </a:outerShdw>
                </a:effectLst>
              </a:rPr>
              <a:t>The Duke of Cambridge</a:t>
            </a:r>
            <a:r>
              <a:rPr lang="pl-PL" altLang="pl-PL" sz="3200">
                <a:solidFill>
                  <a:srgbClr val="000099"/>
                </a:solidFill>
                <a:effectLst>
                  <a:outerShdw blurRad="38100" dist="38100" dir="2700000" algn="tl">
                    <a:srgbClr val="000000"/>
                  </a:outerShdw>
                </a:effectLst>
              </a:rPr>
              <a:t> </a:t>
            </a:r>
            <a:r>
              <a:rPr lang="en-GB" altLang="pl-PL" sz="3200">
                <a:solidFill>
                  <a:srgbClr val="000099"/>
                </a:solidFill>
                <a:effectLst>
                  <a:outerShdw blurRad="38100" dist="38100" dir="2700000" algn="tl">
                    <a:srgbClr val="000000"/>
                  </a:outerShdw>
                </a:effectLst>
              </a:rPr>
              <a:t/>
            </a:r>
            <a:br>
              <a:rPr lang="en-GB" altLang="pl-PL" sz="3200">
                <a:solidFill>
                  <a:srgbClr val="000099"/>
                </a:solidFill>
                <a:effectLst>
                  <a:outerShdw blurRad="38100" dist="38100" dir="2700000" algn="tl">
                    <a:srgbClr val="000000"/>
                  </a:outerShdw>
                </a:effectLst>
              </a:rPr>
            </a:br>
            <a:r>
              <a:rPr lang="en-GB" altLang="pl-PL" sz="3200">
                <a:solidFill>
                  <a:srgbClr val="000099"/>
                </a:solidFill>
                <a:effectLst>
                  <a:outerShdw blurRad="38100" dist="38100" dir="2700000" algn="tl">
                    <a:srgbClr val="000000"/>
                  </a:outerShdw>
                </a:effectLst>
              </a:rPr>
              <a:t>- </a:t>
            </a:r>
            <a:r>
              <a:rPr lang="pl-PL" altLang="pl-PL" sz="3200">
                <a:solidFill>
                  <a:srgbClr val="000099"/>
                </a:solidFill>
                <a:effectLst>
                  <a:outerShdw blurRad="38100" dist="38100" dir="2700000" algn="tl">
                    <a:srgbClr val="000000"/>
                  </a:outerShdw>
                </a:effectLst>
              </a:rPr>
              <a:t>Wilhelm, książę Cambridge</a:t>
            </a:r>
            <a:r>
              <a:rPr lang="en-GB" altLang="pl-PL" sz="3200">
                <a:solidFill>
                  <a:srgbClr val="000099"/>
                </a:solidFill>
                <a:effectLst>
                  <a:outerShdw blurRad="38100" dist="38100" dir="2700000" algn="tl">
                    <a:srgbClr val="000000"/>
                  </a:outerShdw>
                </a:effectLst>
              </a:rPr>
              <a:t>.</a:t>
            </a:r>
            <a:r>
              <a:rPr lang="pl-PL" altLang="pl-PL" sz="4000">
                <a:solidFill>
                  <a:srgbClr val="000099"/>
                </a:solidFill>
              </a:rPr>
              <a:t> </a:t>
            </a:r>
          </a:p>
        </p:txBody>
      </p:sp>
      <p:sp>
        <p:nvSpPr>
          <p:cNvPr id="20486" name="Rectangle 6"/>
          <p:cNvSpPr>
            <a:spLocks noGrp="1" noChangeArrowheads="1"/>
          </p:cNvSpPr>
          <p:nvPr>
            <p:ph sz="quarter" idx="13"/>
          </p:nvPr>
        </p:nvSpPr>
        <p:spPr/>
        <p:txBody>
          <a:bodyPr>
            <a:normAutofit fontScale="85000" lnSpcReduction="20000"/>
          </a:bodyPr>
          <a:lstStyle/>
          <a:p>
            <a:pPr algn="just">
              <a:lnSpc>
                <a:spcPct val="90000"/>
              </a:lnSpc>
            </a:pPr>
            <a:r>
              <a:rPr lang="pl-PL" altLang="pl-PL" sz="2000" b="1"/>
              <a:t>Książę William </a:t>
            </a:r>
            <a:r>
              <a:rPr lang="pl-PL" altLang="pl-PL" sz="2000"/>
              <a:t>(ur.1982)</a:t>
            </a:r>
            <a:r>
              <a:rPr lang="pl-PL" altLang="pl-PL" sz="2000" b="1"/>
              <a:t> - </a:t>
            </a:r>
            <a:r>
              <a:rPr lang="pl-PL" altLang="pl-PL" sz="2000"/>
              <a:t>najstarszy syn Karola, księcia Walii i Diany, wnuk królowej Elżbiety II, brat księcia H</a:t>
            </a:r>
            <a:r>
              <a:rPr lang="en-GB" altLang="pl-PL" sz="2000"/>
              <a:t>arrego</a:t>
            </a:r>
            <a:r>
              <a:rPr lang="pl-PL" altLang="pl-PL" sz="2000"/>
              <a:t>.  </a:t>
            </a:r>
            <a:endParaRPr lang="en-GB" altLang="pl-PL" sz="2000"/>
          </a:p>
          <a:p>
            <a:pPr algn="just">
              <a:lnSpc>
                <a:spcPct val="90000"/>
              </a:lnSpc>
            </a:pPr>
            <a:endParaRPr lang="pl-PL" altLang="pl-PL" sz="2000"/>
          </a:p>
          <a:p>
            <a:pPr algn="just">
              <a:lnSpc>
                <a:spcPct val="90000"/>
              </a:lnSpc>
            </a:pPr>
            <a:r>
              <a:rPr lang="pl-PL" altLang="pl-PL" sz="2000"/>
              <a:t>Jest drugą osobą, po swoim ojcu, w kolejce do tronu Zjednoczonego Królestwa Wielkiej Brytanii i Irlandii Północnej. </a:t>
            </a:r>
            <a:endParaRPr lang="en-GB" altLang="pl-PL" sz="2000"/>
          </a:p>
          <a:p>
            <a:pPr algn="just">
              <a:lnSpc>
                <a:spcPct val="90000"/>
              </a:lnSpc>
            </a:pPr>
            <a:endParaRPr lang="pl-PL" altLang="pl-PL" sz="2000"/>
          </a:p>
          <a:p>
            <a:pPr algn="just">
              <a:lnSpc>
                <a:spcPct val="90000"/>
              </a:lnSpc>
            </a:pPr>
            <a:r>
              <a:rPr lang="pl-PL" altLang="pl-PL" sz="2000"/>
              <a:t>Książe pracuje w Brytyjskich Siłach Lotniczych (RAF) jako pilot helikoptera ratunkowego. </a:t>
            </a:r>
          </a:p>
        </p:txBody>
      </p:sp>
      <p:pic>
        <p:nvPicPr>
          <p:cNvPr id="20490" name="Picture 10" descr="officerwalespa_468x577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550550"/>
            <a:ext cx="3096344" cy="3814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23858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Grp="1" noChangeArrowheads="1"/>
          </p:cNvSpPr>
          <p:nvPr>
            <p:ph type="title"/>
          </p:nvPr>
        </p:nvSpPr>
        <p:spPr>
          <a:xfrm>
            <a:off x="1115616" y="46038"/>
            <a:ext cx="6512511" cy="1143000"/>
          </a:xfrm>
        </p:spPr>
        <p:txBody>
          <a:bodyPr>
            <a:normAutofit fontScale="90000"/>
          </a:bodyPr>
          <a:lstStyle/>
          <a:p>
            <a:r>
              <a:rPr lang="en-GB" altLang="pl-PL" sz="3600" b="1" dirty="0">
                <a:solidFill>
                  <a:srgbClr val="000099"/>
                </a:solidFill>
              </a:rPr>
              <a:t/>
            </a:r>
            <a:br>
              <a:rPr lang="en-GB" altLang="pl-PL" sz="3600" b="1" dirty="0">
                <a:solidFill>
                  <a:srgbClr val="000099"/>
                </a:solidFill>
              </a:rPr>
            </a:br>
            <a:r>
              <a:rPr lang="pl-PL" altLang="pl-PL" sz="3600" b="1" dirty="0">
                <a:solidFill>
                  <a:srgbClr val="000099"/>
                </a:solidFill>
                <a:effectLst>
                  <a:outerShdw blurRad="38100" dist="38100" dir="2700000" algn="tl">
                    <a:srgbClr val="000000"/>
                  </a:outerShdw>
                </a:effectLst>
              </a:rPr>
              <a:t>Catherine, Duchess of Cambridge</a:t>
            </a:r>
            <a:r>
              <a:rPr lang="pl-PL" altLang="pl-PL" sz="3600" dirty="0">
                <a:solidFill>
                  <a:srgbClr val="000099"/>
                </a:solidFill>
                <a:effectLst>
                  <a:outerShdw blurRad="38100" dist="38100" dir="2700000" algn="tl">
                    <a:srgbClr val="000000"/>
                  </a:outerShdw>
                </a:effectLst>
              </a:rPr>
              <a:t> </a:t>
            </a:r>
            <a:r>
              <a:rPr lang="en-GB" altLang="pl-PL" sz="3600" dirty="0">
                <a:solidFill>
                  <a:srgbClr val="000099"/>
                </a:solidFill>
                <a:effectLst>
                  <a:outerShdw blurRad="38100" dist="38100" dir="2700000" algn="tl">
                    <a:srgbClr val="000000"/>
                  </a:outerShdw>
                </a:effectLst>
              </a:rPr>
              <a:t/>
            </a:r>
            <a:br>
              <a:rPr lang="en-GB" altLang="pl-PL" sz="3600" dirty="0">
                <a:solidFill>
                  <a:srgbClr val="000099"/>
                </a:solidFill>
                <a:effectLst>
                  <a:outerShdw blurRad="38100" dist="38100" dir="2700000" algn="tl">
                    <a:srgbClr val="000000"/>
                  </a:outerShdw>
                </a:effectLst>
              </a:rPr>
            </a:br>
            <a:r>
              <a:rPr lang="en-GB" altLang="pl-PL" sz="3600" dirty="0">
                <a:solidFill>
                  <a:srgbClr val="000099"/>
                </a:solidFill>
                <a:effectLst>
                  <a:outerShdw blurRad="38100" dist="38100" dir="2700000" algn="tl">
                    <a:srgbClr val="000000"/>
                  </a:outerShdw>
                </a:effectLst>
              </a:rPr>
              <a:t>- </a:t>
            </a:r>
            <a:r>
              <a:rPr lang="pl-PL" altLang="pl-PL" sz="3600" dirty="0">
                <a:solidFill>
                  <a:srgbClr val="000099"/>
                </a:solidFill>
                <a:effectLst>
                  <a:outerShdw blurRad="38100" dist="38100" dir="2700000" algn="tl">
                    <a:srgbClr val="000000"/>
                  </a:outerShdw>
                </a:effectLst>
              </a:rPr>
              <a:t>Katarzyna, księżna Cambridge</a:t>
            </a:r>
            <a:r>
              <a:rPr lang="en-GB" altLang="pl-PL" sz="3600" dirty="0">
                <a:solidFill>
                  <a:srgbClr val="000099"/>
                </a:solidFill>
                <a:effectLst>
                  <a:outerShdw blurRad="38100" dist="38100" dir="2700000" algn="tl">
                    <a:srgbClr val="000000"/>
                  </a:outerShdw>
                </a:effectLst>
              </a:rPr>
              <a:t>.</a:t>
            </a:r>
            <a:r>
              <a:rPr lang="pl-PL" altLang="pl-PL" sz="3600" dirty="0">
                <a:solidFill>
                  <a:srgbClr val="000099"/>
                </a:solidFill>
                <a:effectLst>
                  <a:outerShdw blurRad="38100" dist="38100" dir="2700000" algn="tl">
                    <a:srgbClr val="000000"/>
                  </a:outerShdw>
                </a:effectLst>
              </a:rPr>
              <a:t/>
            </a:r>
            <a:br>
              <a:rPr lang="pl-PL" altLang="pl-PL" sz="3600" dirty="0">
                <a:solidFill>
                  <a:srgbClr val="000099"/>
                </a:solidFill>
                <a:effectLst>
                  <a:outerShdw blurRad="38100" dist="38100" dir="2700000" algn="tl">
                    <a:srgbClr val="000000"/>
                  </a:outerShdw>
                </a:effectLst>
              </a:rPr>
            </a:br>
            <a:endParaRPr lang="pl-PL" altLang="pl-PL" sz="3600" dirty="0">
              <a:solidFill>
                <a:srgbClr val="000099"/>
              </a:solidFill>
              <a:effectLst>
                <a:outerShdw blurRad="38100" dist="38100" dir="2700000" algn="tl">
                  <a:srgbClr val="000000"/>
                </a:outerShdw>
              </a:effectLst>
            </a:endParaRPr>
          </a:p>
        </p:txBody>
      </p:sp>
      <p:sp>
        <p:nvSpPr>
          <p:cNvPr id="22534" name="Rectangle 6"/>
          <p:cNvSpPr>
            <a:spLocks noGrp="1" noChangeArrowheads="1"/>
          </p:cNvSpPr>
          <p:nvPr>
            <p:ph sz="quarter" idx="13"/>
          </p:nvPr>
        </p:nvSpPr>
        <p:spPr>
          <a:xfrm>
            <a:off x="3923928" y="3068960"/>
            <a:ext cx="4835525" cy="4525963"/>
          </a:xfrm>
        </p:spPr>
        <p:txBody>
          <a:bodyPr/>
          <a:lstStyle/>
          <a:p>
            <a:pPr algn="just"/>
            <a:r>
              <a:rPr lang="en-GB" altLang="pl-PL" b="1" dirty="0"/>
              <a:t>Catherine</a:t>
            </a:r>
            <a:r>
              <a:rPr lang="pl-PL" altLang="pl-PL" b="1" dirty="0"/>
              <a:t>,</a:t>
            </a:r>
            <a:r>
              <a:rPr lang="en-GB" altLang="pl-PL" b="1" dirty="0"/>
              <a:t>	</a:t>
            </a:r>
            <a:r>
              <a:rPr lang="pl-PL" altLang="pl-PL" b="1" dirty="0"/>
              <a:t>księżna Cambridge </a:t>
            </a:r>
            <a:r>
              <a:rPr lang="pl-PL" altLang="pl-PL" dirty="0"/>
              <a:t>(ur.1982) - żona księcia Williama.</a:t>
            </a:r>
          </a:p>
          <a:p>
            <a:pPr algn="just"/>
            <a:r>
              <a:rPr lang="pl-PL" altLang="pl-PL" dirty="0"/>
              <a:t>Książę William poznał </a:t>
            </a:r>
            <a:r>
              <a:rPr lang="pl-PL" altLang="pl-PL" b="1" dirty="0"/>
              <a:t>Catherine </a:t>
            </a:r>
            <a:r>
              <a:rPr lang="pl-PL" altLang="pl-PL" b="1" dirty="0" err="1"/>
              <a:t>Middleton</a:t>
            </a:r>
            <a:r>
              <a:rPr lang="pl-PL" altLang="pl-PL" dirty="0"/>
              <a:t> w czasie studiów.</a:t>
            </a:r>
          </a:p>
          <a:p>
            <a:pPr algn="just"/>
            <a:r>
              <a:rPr lang="pl-PL" altLang="pl-PL" dirty="0"/>
              <a:t>Obecnie</a:t>
            </a:r>
            <a:r>
              <a:rPr lang="en-GB" altLang="pl-PL" dirty="0"/>
              <a:t>	</a:t>
            </a:r>
            <a:r>
              <a:rPr lang="pl-PL" altLang="pl-PL" dirty="0"/>
              <a:t>księżna</a:t>
            </a:r>
            <a:r>
              <a:rPr lang="en-GB" altLang="pl-PL" dirty="0"/>
              <a:t> </a:t>
            </a:r>
            <a:r>
              <a:rPr lang="pl-PL" altLang="pl-PL" dirty="0"/>
              <a:t>Cambridge angażuje się w działalność charytatywną.</a:t>
            </a:r>
          </a:p>
        </p:txBody>
      </p:sp>
      <p:sp>
        <p:nvSpPr>
          <p:cNvPr id="22540" name="AutoShape 12" descr="9k="/>
          <p:cNvSpPr>
            <a:spLocks noChangeAspect="1" noChangeArrowheads="1"/>
          </p:cNvSpPr>
          <p:nvPr/>
        </p:nvSpPr>
        <p:spPr bwMode="auto">
          <a:xfrm>
            <a:off x="155575" y="46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pl-PL"/>
          </a:p>
        </p:txBody>
      </p:sp>
      <p:pic>
        <p:nvPicPr>
          <p:cNvPr id="22544" name="Picture 16" descr="Kate-Middleton-and-Prince-Willi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628775"/>
            <a:ext cx="3084512" cy="4391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56553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2536" y="188640"/>
            <a:ext cx="6512511" cy="1143000"/>
          </a:xfrm>
        </p:spPr>
        <p:txBody>
          <a:bodyPr>
            <a:normAutofit fontScale="90000"/>
          </a:bodyPr>
          <a:lstStyle/>
          <a:p>
            <a:r>
              <a:rPr lang="pl-PL" dirty="0" smtClean="0">
                <a:solidFill>
                  <a:schemeClr val="tx2">
                    <a:lumMod val="60000"/>
                    <a:lumOff val="40000"/>
                  </a:schemeClr>
                </a:solidFill>
              </a:rPr>
              <a:t>Prince George of Cambridge </a:t>
            </a:r>
            <a:endParaRPr lang="pl-PL" dirty="0">
              <a:solidFill>
                <a:schemeClr val="tx2">
                  <a:lumMod val="60000"/>
                  <a:lumOff val="40000"/>
                </a:schemeClr>
              </a:solidFill>
            </a:endParaRPr>
          </a:p>
        </p:txBody>
      </p:sp>
      <p:pic>
        <p:nvPicPr>
          <p:cNvPr id="205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7299" y="1916832"/>
            <a:ext cx="4643923" cy="3443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ymbol zastępczy zawartości 3"/>
          <p:cNvSpPr>
            <a:spLocks noGrp="1"/>
          </p:cNvSpPr>
          <p:nvPr>
            <p:ph sz="quarter" idx="14"/>
          </p:nvPr>
        </p:nvSpPr>
        <p:spPr>
          <a:xfrm>
            <a:off x="5076056" y="1916832"/>
            <a:ext cx="3346704" cy="3474720"/>
          </a:xfrm>
        </p:spPr>
        <p:txBody>
          <a:bodyPr>
            <a:normAutofit fontScale="77500" lnSpcReduction="20000"/>
          </a:bodyPr>
          <a:lstStyle/>
          <a:p>
            <a:r>
              <a:rPr lang="pl-PL" dirty="0" smtClean="0"/>
              <a:t>Jerzy z Cambridge (Prince George of Cambridge, George Alexander Louis): ur. 22 lipca 2013 w Londynie. Książę Zjednoczonego Królestwa, członek brytyjskiej rodziny królewskiej, pierworodny syn Wilhelma, księcia Cambridge, i Katarzyny, księżnej Cambridge. Jest trzecią osobą, po swoim dziadku i ojcu, w kolejce do tronu Zjednoczonego Królestwa Wielkiej Brytanii i Irlandii Północnej</a:t>
            </a:r>
            <a:endParaRPr lang="pl-PL" dirty="0"/>
          </a:p>
        </p:txBody>
      </p:sp>
    </p:spTree>
    <p:extLst>
      <p:ext uri="{BB962C8B-B14F-4D97-AF65-F5344CB8AC3E}">
        <p14:creationId xmlns:p14="http://schemas.microsoft.com/office/powerpoint/2010/main" val="2653097331"/>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Grp="1" noChangeArrowheads="1"/>
          </p:cNvSpPr>
          <p:nvPr>
            <p:ph type="title"/>
          </p:nvPr>
        </p:nvSpPr>
        <p:spPr>
          <a:xfrm>
            <a:off x="1331640" y="198438"/>
            <a:ext cx="6512511" cy="1143000"/>
          </a:xfrm>
        </p:spPr>
        <p:txBody>
          <a:bodyPr>
            <a:normAutofit fontScale="90000"/>
          </a:bodyPr>
          <a:lstStyle/>
          <a:p>
            <a:r>
              <a:rPr lang="pl-PL" altLang="pl-PL" sz="4000" b="1" dirty="0">
                <a:solidFill>
                  <a:srgbClr val="000099"/>
                </a:solidFill>
                <a:effectLst>
                  <a:outerShdw blurRad="38100" dist="38100" dir="2700000" algn="tl">
                    <a:srgbClr val="000000"/>
                  </a:outerShdw>
                </a:effectLst>
              </a:rPr>
              <a:t>Prince Henry of </a:t>
            </a:r>
            <a:r>
              <a:rPr lang="pl-PL" altLang="pl-PL" sz="4000" b="1" dirty="0" err="1">
                <a:solidFill>
                  <a:srgbClr val="000099"/>
                </a:solidFill>
                <a:effectLst>
                  <a:outerShdw blurRad="38100" dist="38100" dir="2700000" algn="tl">
                    <a:srgbClr val="000000"/>
                  </a:outerShdw>
                </a:effectLst>
              </a:rPr>
              <a:t>Wales</a:t>
            </a:r>
            <a:r>
              <a:rPr lang="pl-PL" altLang="pl-PL" sz="4000" b="1" dirty="0">
                <a:solidFill>
                  <a:srgbClr val="000099"/>
                </a:solidFill>
                <a:effectLst>
                  <a:outerShdw blurRad="38100" dist="38100" dir="2700000" algn="tl">
                    <a:srgbClr val="000000"/>
                  </a:outerShdw>
                </a:effectLst>
              </a:rPr>
              <a:t> (Prince Harry)</a:t>
            </a:r>
            <a:r>
              <a:rPr lang="en-GB" altLang="pl-PL" sz="4000" dirty="0">
                <a:solidFill>
                  <a:srgbClr val="000099"/>
                </a:solidFill>
                <a:effectLst>
                  <a:outerShdw blurRad="38100" dist="38100" dir="2700000" algn="tl">
                    <a:srgbClr val="000000"/>
                  </a:outerShdw>
                </a:effectLst>
              </a:rPr>
              <a:t> - </a:t>
            </a:r>
            <a:r>
              <a:rPr lang="en-GB" altLang="pl-PL" sz="4000" dirty="0" err="1">
                <a:solidFill>
                  <a:srgbClr val="000099"/>
                </a:solidFill>
                <a:effectLst>
                  <a:outerShdw blurRad="38100" dist="38100" dir="2700000" algn="tl">
                    <a:srgbClr val="000000"/>
                  </a:outerShdw>
                </a:effectLst>
              </a:rPr>
              <a:t>Ksi</a:t>
            </a:r>
            <a:r>
              <a:rPr lang="pl-PL" altLang="pl-PL" sz="4000" dirty="0" err="1">
                <a:solidFill>
                  <a:srgbClr val="000099"/>
                </a:solidFill>
                <a:effectLst>
                  <a:outerShdw blurRad="38100" dist="38100" dir="2700000" algn="tl">
                    <a:srgbClr val="000000"/>
                  </a:outerShdw>
                </a:effectLst>
              </a:rPr>
              <a:t>ążę</a:t>
            </a:r>
            <a:r>
              <a:rPr lang="pl-PL" altLang="pl-PL" sz="4000" dirty="0">
                <a:solidFill>
                  <a:srgbClr val="000099"/>
                </a:solidFill>
                <a:effectLst>
                  <a:outerShdw blurRad="38100" dist="38100" dir="2700000" algn="tl">
                    <a:srgbClr val="000000"/>
                  </a:outerShdw>
                </a:effectLst>
              </a:rPr>
              <a:t> Henryk z Walii</a:t>
            </a:r>
            <a:r>
              <a:rPr lang="en-GB" altLang="pl-PL" sz="4000" dirty="0">
                <a:solidFill>
                  <a:srgbClr val="000099"/>
                </a:solidFill>
                <a:effectLst>
                  <a:outerShdw blurRad="38100" dist="38100" dir="2700000" algn="tl">
                    <a:srgbClr val="000000"/>
                  </a:outerShdw>
                </a:effectLst>
              </a:rPr>
              <a:t>.</a:t>
            </a:r>
            <a:r>
              <a:rPr lang="pl-PL" altLang="pl-PL" sz="4000" dirty="0">
                <a:solidFill>
                  <a:srgbClr val="000099"/>
                </a:solidFill>
              </a:rPr>
              <a:t>  </a:t>
            </a:r>
          </a:p>
        </p:txBody>
      </p:sp>
      <p:sp>
        <p:nvSpPr>
          <p:cNvPr id="24582" name="Rectangle 6"/>
          <p:cNvSpPr>
            <a:spLocks noGrp="1" noChangeArrowheads="1"/>
          </p:cNvSpPr>
          <p:nvPr>
            <p:ph sz="quarter" idx="13"/>
          </p:nvPr>
        </p:nvSpPr>
        <p:spPr>
          <a:xfrm>
            <a:off x="3995936" y="2060848"/>
            <a:ext cx="4691062" cy="4525963"/>
          </a:xfrm>
        </p:spPr>
        <p:txBody>
          <a:bodyPr/>
          <a:lstStyle/>
          <a:p>
            <a:pPr algn="just">
              <a:lnSpc>
                <a:spcPct val="90000"/>
              </a:lnSpc>
            </a:pPr>
            <a:r>
              <a:rPr lang="pl-PL" altLang="pl-PL" b="1" dirty="0"/>
              <a:t>Książę Harry </a:t>
            </a:r>
            <a:r>
              <a:rPr lang="pl-PL" altLang="pl-PL" dirty="0"/>
              <a:t>(ur. 1984)- młodszy syn Karola, księcia Walii i Diany, wnuk królowej Elżbiety II. Brat księcia Williama. </a:t>
            </a:r>
            <a:endParaRPr lang="en-GB" altLang="pl-PL" dirty="0"/>
          </a:p>
          <a:p>
            <a:pPr algn="just">
              <a:lnSpc>
                <a:spcPct val="90000"/>
              </a:lnSpc>
            </a:pPr>
            <a:endParaRPr lang="en-GB" altLang="pl-PL" dirty="0"/>
          </a:p>
        </p:txBody>
      </p:sp>
      <p:sp>
        <p:nvSpPr>
          <p:cNvPr id="24584" name="AutoShape 8" descr="Z"/>
          <p:cNvSpPr>
            <a:spLocks noChangeAspect="1" noChangeArrowheads="1"/>
          </p:cNvSpPr>
          <p:nvPr/>
        </p:nvSpPr>
        <p:spPr bwMode="auto">
          <a:xfrm>
            <a:off x="155575" y="46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pl-PL"/>
          </a:p>
        </p:txBody>
      </p:sp>
      <p:pic>
        <p:nvPicPr>
          <p:cNvPr id="24586" name="Picture 10" descr="princeharry1_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628775"/>
            <a:ext cx="3433762" cy="4573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01509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a:xfrm>
            <a:off x="1691680" y="-10953"/>
            <a:ext cx="6512511" cy="1143000"/>
          </a:xfrm>
        </p:spPr>
        <p:txBody>
          <a:bodyPr>
            <a:normAutofit fontScale="90000"/>
          </a:bodyPr>
          <a:lstStyle/>
          <a:p>
            <a:r>
              <a:rPr lang="pl-PL" altLang="pl-PL" sz="3600" dirty="0">
                <a:solidFill>
                  <a:srgbClr val="000099"/>
                </a:solidFill>
              </a:rPr>
              <a:t/>
            </a:r>
            <a:br>
              <a:rPr lang="pl-PL" altLang="pl-PL" sz="3600" dirty="0">
                <a:solidFill>
                  <a:srgbClr val="000099"/>
                </a:solidFill>
              </a:rPr>
            </a:br>
            <a:r>
              <a:rPr lang="pl-PL" altLang="pl-PL" sz="3600" dirty="0">
                <a:solidFill>
                  <a:srgbClr val="000099"/>
                </a:solidFill>
              </a:rPr>
              <a:t> </a:t>
            </a:r>
            <a:r>
              <a:rPr lang="pl-PL" altLang="pl-PL" sz="3600" b="1" dirty="0">
                <a:solidFill>
                  <a:srgbClr val="000099"/>
                </a:solidFill>
                <a:effectLst>
                  <a:outerShdw blurRad="38100" dist="38100" dir="2700000" algn="tl">
                    <a:srgbClr val="000000"/>
                  </a:outerShdw>
                </a:effectLst>
              </a:rPr>
              <a:t>Prince Andrew, </a:t>
            </a:r>
            <a:r>
              <a:rPr lang="pl-PL" altLang="pl-PL" sz="3600" b="1" dirty="0" err="1">
                <a:solidFill>
                  <a:srgbClr val="000099"/>
                </a:solidFill>
                <a:effectLst>
                  <a:outerShdw blurRad="38100" dist="38100" dir="2700000" algn="tl">
                    <a:srgbClr val="000000"/>
                  </a:outerShdw>
                </a:effectLst>
              </a:rPr>
              <a:t>Duke</a:t>
            </a:r>
            <a:r>
              <a:rPr lang="pl-PL" altLang="pl-PL" sz="3600" b="1" dirty="0">
                <a:solidFill>
                  <a:srgbClr val="000099"/>
                </a:solidFill>
                <a:effectLst>
                  <a:outerShdw blurRad="38100" dist="38100" dir="2700000" algn="tl">
                    <a:srgbClr val="000000"/>
                  </a:outerShdw>
                </a:effectLst>
              </a:rPr>
              <a:t> of York</a:t>
            </a:r>
            <a:r>
              <a:rPr lang="pl-PL" altLang="pl-PL" sz="3600" dirty="0">
                <a:solidFill>
                  <a:srgbClr val="000099"/>
                </a:solidFill>
                <a:effectLst>
                  <a:outerShdw blurRad="38100" dist="38100" dir="2700000" algn="tl">
                    <a:srgbClr val="000000"/>
                  </a:outerShdw>
                </a:effectLst>
              </a:rPr>
              <a:t> </a:t>
            </a:r>
            <a:r>
              <a:rPr lang="en-GB" altLang="pl-PL" sz="3600" dirty="0">
                <a:solidFill>
                  <a:srgbClr val="000099"/>
                </a:solidFill>
                <a:effectLst>
                  <a:outerShdw blurRad="38100" dist="38100" dir="2700000" algn="tl">
                    <a:srgbClr val="000000"/>
                  </a:outerShdw>
                </a:effectLst>
              </a:rPr>
              <a:t/>
            </a:r>
            <a:br>
              <a:rPr lang="en-GB" altLang="pl-PL" sz="3600" dirty="0">
                <a:solidFill>
                  <a:srgbClr val="000099"/>
                </a:solidFill>
                <a:effectLst>
                  <a:outerShdw blurRad="38100" dist="38100" dir="2700000" algn="tl">
                    <a:srgbClr val="000000"/>
                  </a:outerShdw>
                </a:effectLst>
              </a:rPr>
            </a:br>
            <a:r>
              <a:rPr lang="en-GB" altLang="pl-PL" sz="3600" dirty="0">
                <a:solidFill>
                  <a:srgbClr val="000099"/>
                </a:solidFill>
                <a:effectLst>
                  <a:outerShdw blurRad="38100" dist="38100" dir="2700000" algn="tl">
                    <a:srgbClr val="000000"/>
                  </a:outerShdw>
                </a:effectLst>
              </a:rPr>
              <a:t>- </a:t>
            </a:r>
            <a:r>
              <a:rPr lang="pl-PL" altLang="pl-PL" sz="3600" dirty="0">
                <a:solidFill>
                  <a:srgbClr val="000099"/>
                </a:solidFill>
                <a:effectLst>
                  <a:outerShdw blurRad="38100" dist="38100" dir="2700000" algn="tl">
                    <a:srgbClr val="000000"/>
                  </a:outerShdw>
                </a:effectLst>
              </a:rPr>
              <a:t>Andrzej, książę Yorku</a:t>
            </a:r>
            <a:r>
              <a:rPr lang="en-GB" altLang="pl-PL" sz="3600" dirty="0">
                <a:solidFill>
                  <a:srgbClr val="000099"/>
                </a:solidFill>
                <a:effectLst>
                  <a:outerShdw blurRad="38100" dist="38100" dir="2700000" algn="tl">
                    <a:srgbClr val="000000"/>
                  </a:outerShdw>
                </a:effectLst>
              </a:rPr>
              <a:t>.</a:t>
            </a:r>
            <a:r>
              <a:rPr lang="pl-PL" altLang="pl-PL" sz="3600" dirty="0">
                <a:solidFill>
                  <a:srgbClr val="000099"/>
                </a:solidFill>
                <a:effectLst>
                  <a:outerShdw blurRad="38100" dist="38100" dir="2700000" algn="tl">
                    <a:srgbClr val="000000"/>
                  </a:outerShdw>
                </a:effectLst>
              </a:rPr>
              <a:t> </a:t>
            </a:r>
            <a:r>
              <a:rPr lang="pl-PL" altLang="pl-PL" sz="3600" b="1" dirty="0">
                <a:solidFill>
                  <a:srgbClr val="000099"/>
                </a:solidFill>
                <a:effectLst>
                  <a:outerShdw blurRad="38100" dist="38100" dir="2700000" algn="tl">
                    <a:srgbClr val="000000"/>
                  </a:outerShdw>
                </a:effectLst>
              </a:rPr>
              <a:t/>
            </a:r>
            <a:br>
              <a:rPr lang="pl-PL" altLang="pl-PL" sz="3600" b="1" dirty="0">
                <a:solidFill>
                  <a:srgbClr val="000099"/>
                </a:solidFill>
                <a:effectLst>
                  <a:outerShdw blurRad="38100" dist="38100" dir="2700000" algn="tl">
                    <a:srgbClr val="000000"/>
                  </a:outerShdw>
                </a:effectLst>
              </a:rPr>
            </a:br>
            <a:endParaRPr lang="pl-PL" altLang="pl-PL" sz="3600" b="1" dirty="0">
              <a:solidFill>
                <a:srgbClr val="000099"/>
              </a:solidFill>
              <a:effectLst>
                <a:outerShdw blurRad="38100" dist="38100" dir="2700000" algn="tl">
                  <a:srgbClr val="000000"/>
                </a:outerShdw>
              </a:effectLst>
            </a:endParaRPr>
          </a:p>
        </p:txBody>
      </p:sp>
      <p:sp>
        <p:nvSpPr>
          <p:cNvPr id="25606" name="Rectangle 6"/>
          <p:cNvSpPr>
            <a:spLocks noGrp="1" noChangeArrowheads="1"/>
          </p:cNvSpPr>
          <p:nvPr>
            <p:ph sz="quarter" idx="13"/>
          </p:nvPr>
        </p:nvSpPr>
        <p:spPr>
          <a:xfrm>
            <a:off x="3995738" y="1600200"/>
            <a:ext cx="4691062" cy="4525963"/>
          </a:xfrm>
        </p:spPr>
        <p:txBody>
          <a:bodyPr/>
          <a:lstStyle/>
          <a:p>
            <a:pPr algn="just">
              <a:lnSpc>
                <a:spcPct val="90000"/>
              </a:lnSpc>
            </a:pPr>
            <a:r>
              <a:rPr lang="en-GB" altLang="pl-PL" b="1"/>
              <a:t>Andrew</a:t>
            </a:r>
            <a:r>
              <a:rPr lang="pl-PL" altLang="pl-PL" b="1"/>
              <a:t>, książę Yorku</a:t>
            </a:r>
            <a:r>
              <a:rPr lang="pl-PL" altLang="pl-PL"/>
              <a:t> (ur. 1960) – drugi syn królowej Elżbiety II i księcia Filipa </a:t>
            </a:r>
            <a:endParaRPr lang="en-GB" altLang="pl-PL"/>
          </a:p>
          <a:p>
            <a:pPr algn="just">
              <a:lnSpc>
                <a:spcPct val="90000"/>
              </a:lnSpc>
              <a:buFontTx/>
              <a:buNone/>
            </a:pPr>
            <a:endParaRPr lang="pl-PL" altLang="pl-PL"/>
          </a:p>
          <a:p>
            <a:pPr algn="just">
              <a:lnSpc>
                <a:spcPct val="90000"/>
              </a:lnSpc>
            </a:pPr>
            <a:r>
              <a:rPr lang="pl-PL" altLang="pl-PL"/>
              <a:t>Obecnie jest czwartym w kolejności sukcesorem tronu brytyjskiego, po swoim bracie Karolu oraz jego dwóch synach. </a:t>
            </a:r>
          </a:p>
        </p:txBody>
      </p:sp>
      <p:pic>
        <p:nvPicPr>
          <p:cNvPr id="25608" name="Picture 8" descr="SNN2128A2G_180_43984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557338"/>
            <a:ext cx="3246437" cy="450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77488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a:xfrm>
            <a:off x="1531768" y="4794101"/>
            <a:ext cx="6512511" cy="1143000"/>
          </a:xfrm>
        </p:spPr>
        <p:txBody>
          <a:bodyPr/>
          <a:lstStyle/>
          <a:p>
            <a:r>
              <a:rPr lang="pl-PL" altLang="pl-PL" dirty="0">
                <a:solidFill>
                  <a:srgbClr val="000099"/>
                </a:solidFill>
                <a:effectLst>
                  <a:outerShdw blurRad="38100" dist="38100" dir="2700000" algn="tl">
                    <a:srgbClr val="000000"/>
                  </a:outerShdw>
                </a:effectLst>
              </a:rPr>
              <a:t>Prince Andrew and </a:t>
            </a:r>
            <a:r>
              <a:rPr lang="pl-PL" altLang="pl-PL" dirty="0" err="1">
                <a:solidFill>
                  <a:srgbClr val="000099"/>
                </a:solidFill>
                <a:effectLst>
                  <a:outerShdw blurRad="38100" dist="38100" dir="2700000" algn="tl">
                    <a:srgbClr val="000000"/>
                  </a:outerShdw>
                </a:effectLst>
              </a:rPr>
              <a:t>his</a:t>
            </a:r>
            <a:r>
              <a:rPr lang="pl-PL" altLang="pl-PL" dirty="0">
                <a:solidFill>
                  <a:srgbClr val="000099"/>
                </a:solidFill>
                <a:effectLst>
                  <a:outerShdw blurRad="38100" dist="38100" dir="2700000" algn="tl">
                    <a:srgbClr val="000000"/>
                  </a:outerShdw>
                </a:effectLst>
              </a:rPr>
              <a:t> family.</a:t>
            </a:r>
          </a:p>
        </p:txBody>
      </p:sp>
      <p:sp>
        <p:nvSpPr>
          <p:cNvPr id="28678" name="Rectangle 6"/>
          <p:cNvSpPr>
            <a:spLocks noGrp="1" noChangeArrowheads="1"/>
          </p:cNvSpPr>
          <p:nvPr>
            <p:ph sz="quarter" idx="13"/>
          </p:nvPr>
        </p:nvSpPr>
        <p:spPr/>
        <p:txBody>
          <a:bodyPr/>
          <a:lstStyle/>
          <a:p>
            <a:pPr algn="just"/>
            <a:endParaRPr lang="pl-PL" altLang="pl-PL" b="1"/>
          </a:p>
          <a:p>
            <a:pPr algn="just"/>
            <a:r>
              <a:rPr lang="pl-PL" altLang="pl-PL" b="1"/>
              <a:t>Prince Andrew</a:t>
            </a:r>
            <a:r>
              <a:rPr lang="pl-PL" altLang="pl-PL"/>
              <a:t> z rodziną; </a:t>
            </a:r>
            <a:endParaRPr lang="en-GB" altLang="pl-PL"/>
          </a:p>
          <a:p>
            <a:pPr algn="just">
              <a:buFontTx/>
              <a:buNone/>
            </a:pPr>
            <a:r>
              <a:rPr lang="en-GB" altLang="pl-PL"/>
              <a:t>   </a:t>
            </a:r>
            <a:r>
              <a:rPr lang="pl-PL" altLang="pl-PL"/>
              <a:t>byłą już żoną </a:t>
            </a:r>
            <a:r>
              <a:rPr lang="pl-PL" altLang="pl-PL" b="1"/>
              <a:t>Sarą Ferguson </a:t>
            </a:r>
            <a:endParaRPr lang="en-GB" altLang="pl-PL" b="1"/>
          </a:p>
          <a:p>
            <a:pPr algn="just">
              <a:buFontTx/>
              <a:buNone/>
            </a:pPr>
            <a:r>
              <a:rPr lang="en-GB" altLang="pl-PL"/>
              <a:t>	</a:t>
            </a:r>
            <a:r>
              <a:rPr lang="pl-PL" altLang="pl-PL"/>
              <a:t>oraz</a:t>
            </a:r>
            <a:r>
              <a:rPr lang="en-GB" altLang="pl-PL"/>
              <a:t>	</a:t>
            </a:r>
            <a:r>
              <a:rPr lang="pl-PL" altLang="pl-PL"/>
              <a:t>córkami; </a:t>
            </a:r>
            <a:r>
              <a:rPr lang="pl-PL" altLang="pl-PL" b="1"/>
              <a:t>Beatrice</a:t>
            </a:r>
            <a:r>
              <a:rPr lang="pl-PL" altLang="pl-PL"/>
              <a:t> (Beatrycze) i </a:t>
            </a:r>
            <a:r>
              <a:rPr lang="pl-PL" altLang="pl-PL" b="1"/>
              <a:t>Eugenie</a:t>
            </a:r>
            <a:r>
              <a:rPr lang="pl-PL" altLang="pl-PL"/>
              <a:t> (Eugenią).</a:t>
            </a:r>
          </a:p>
          <a:p>
            <a:endParaRPr lang="pl-PL" altLang="pl-PL"/>
          </a:p>
          <a:p>
            <a:endParaRPr lang="pl-PL" altLang="pl-PL"/>
          </a:p>
        </p:txBody>
      </p:sp>
      <p:pic>
        <p:nvPicPr>
          <p:cNvPr id="28680" name="Picture 8" descr="tumblr_mer8msacRX1rw9qmlo1_4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404664"/>
            <a:ext cx="3451225" cy="438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512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pl-PL" altLang="pl-PL" dirty="0">
                <a:solidFill>
                  <a:schemeClr val="tx2">
                    <a:lumMod val="60000"/>
                    <a:lumOff val="40000"/>
                  </a:schemeClr>
                </a:solidFill>
              </a:rPr>
              <a:t>Pływy morskie</a:t>
            </a:r>
          </a:p>
        </p:txBody>
      </p:sp>
      <p:sp>
        <p:nvSpPr>
          <p:cNvPr id="52227" name="Rectangle 3"/>
          <p:cNvSpPr>
            <a:spLocks noGrp="1" noChangeArrowheads="1"/>
          </p:cNvSpPr>
          <p:nvPr>
            <p:ph type="body" sz="half" idx="1"/>
          </p:nvPr>
        </p:nvSpPr>
        <p:spPr>
          <a:xfrm>
            <a:off x="467544" y="1484784"/>
            <a:ext cx="4038600" cy="4114800"/>
          </a:xfrm>
        </p:spPr>
        <p:txBody>
          <a:bodyPr>
            <a:normAutofit lnSpcReduction="10000"/>
          </a:bodyPr>
          <a:lstStyle/>
          <a:p>
            <a:pPr>
              <a:buFont typeface="Wingdings" pitchFamily="2" charset="2"/>
              <a:buNone/>
            </a:pPr>
            <a:r>
              <a:rPr lang="pl-PL" altLang="pl-PL" sz="2800" dirty="0"/>
              <a:t>	</a:t>
            </a:r>
            <a:r>
              <a:rPr lang="pl-PL" altLang="pl-PL" sz="2800" dirty="0">
                <a:latin typeface="Times New Roman" panose="02020603050405020304" pitchFamily="18" charset="0"/>
                <a:cs typeface="Times New Roman" panose="02020603050405020304" pitchFamily="18" charset="0"/>
              </a:rPr>
              <a:t>U wybrzeży Wielkiej Brytanii występują pływy morskie (jest to regularnie powtarzające się podnoszenie i opadanie poziomu wody w oceanie), które dochodzą nawet do 15 m!  </a:t>
            </a:r>
          </a:p>
        </p:txBody>
      </p:sp>
      <p:pic>
        <p:nvPicPr>
          <p:cNvPr id="52229" name="Picture 5" descr="150px-Bay_of_Fundy_Low_Tide"/>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003800" y="2060575"/>
            <a:ext cx="1479550" cy="2219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32" name="Picture 8" descr="150px-Bay_of_Fundy_High_Tide"/>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588125" y="2852738"/>
            <a:ext cx="1552575" cy="2328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34" name="Rectangle 10"/>
          <p:cNvSpPr>
            <a:spLocks noChangeArrowheads="1"/>
          </p:cNvSpPr>
          <p:nvPr/>
        </p:nvSpPr>
        <p:spPr bwMode="auto">
          <a:xfrm>
            <a:off x="5076825" y="4292600"/>
            <a:ext cx="6905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sz="1200" b="0">
                <a:effectLst>
                  <a:outerShdw blurRad="38100" dist="38100" dir="2700000" algn="tl">
                    <a:srgbClr val="000000"/>
                  </a:outerShdw>
                </a:effectLst>
              </a:rPr>
              <a:t>Odpływ</a:t>
            </a:r>
          </a:p>
        </p:txBody>
      </p:sp>
      <p:sp>
        <p:nvSpPr>
          <p:cNvPr id="52236" name="Rectangle 12"/>
          <p:cNvSpPr>
            <a:spLocks noChangeArrowheads="1"/>
          </p:cNvSpPr>
          <p:nvPr/>
        </p:nvSpPr>
        <p:spPr bwMode="auto">
          <a:xfrm>
            <a:off x="6804025" y="5157788"/>
            <a:ext cx="7826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sz="1200" b="0">
                <a:effectLst>
                  <a:outerShdw blurRad="38100" dist="38100" dir="2700000" algn="tl">
                    <a:srgbClr val="000000"/>
                  </a:outerShdw>
                </a:effectLst>
              </a:rPr>
              <a:t>Przypływ</a:t>
            </a:r>
          </a:p>
        </p:txBody>
      </p:sp>
    </p:spTree>
    <p:extLst>
      <p:ext uri="{BB962C8B-B14F-4D97-AF65-F5344CB8AC3E}">
        <p14:creationId xmlns:p14="http://schemas.microsoft.com/office/powerpoint/2010/main" val="345648894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Grp="1" noChangeArrowheads="1"/>
          </p:cNvSpPr>
          <p:nvPr>
            <p:ph type="title"/>
          </p:nvPr>
        </p:nvSpPr>
        <p:spPr>
          <a:xfrm>
            <a:off x="1547664" y="188640"/>
            <a:ext cx="6512511" cy="1143000"/>
          </a:xfrm>
        </p:spPr>
        <p:txBody>
          <a:bodyPr>
            <a:normAutofit fontScale="90000"/>
          </a:bodyPr>
          <a:lstStyle/>
          <a:p>
            <a:r>
              <a:rPr lang="pl-PL" altLang="pl-PL" sz="4000" dirty="0" err="1">
                <a:solidFill>
                  <a:srgbClr val="000099"/>
                </a:solidFill>
                <a:effectLst>
                  <a:outerShdw blurRad="38100" dist="38100" dir="2700000" algn="tl">
                    <a:srgbClr val="000000"/>
                  </a:outerShdw>
                </a:effectLst>
              </a:rPr>
              <a:t>Princess</a:t>
            </a:r>
            <a:r>
              <a:rPr lang="pl-PL" altLang="pl-PL" sz="4000" dirty="0">
                <a:solidFill>
                  <a:srgbClr val="000099"/>
                </a:solidFill>
                <a:effectLst>
                  <a:outerShdw blurRad="38100" dist="38100" dir="2700000" algn="tl">
                    <a:srgbClr val="000000"/>
                  </a:outerShdw>
                </a:effectLst>
              </a:rPr>
              <a:t> Beatrice</a:t>
            </a:r>
            <a:r>
              <a:rPr lang="en-GB" altLang="pl-PL" sz="4000" dirty="0">
                <a:solidFill>
                  <a:srgbClr val="000099"/>
                </a:solidFill>
                <a:effectLst>
                  <a:outerShdw blurRad="38100" dist="38100" dir="2700000" algn="tl">
                    <a:srgbClr val="000000"/>
                  </a:outerShdw>
                </a:effectLst>
              </a:rPr>
              <a:t> </a:t>
            </a:r>
            <a:br>
              <a:rPr lang="en-GB" altLang="pl-PL" sz="4000" dirty="0">
                <a:solidFill>
                  <a:srgbClr val="000099"/>
                </a:solidFill>
                <a:effectLst>
                  <a:outerShdw blurRad="38100" dist="38100" dir="2700000" algn="tl">
                    <a:srgbClr val="000000"/>
                  </a:outerShdw>
                </a:effectLst>
              </a:rPr>
            </a:br>
            <a:r>
              <a:rPr lang="en-GB" altLang="pl-PL" sz="4000" dirty="0">
                <a:solidFill>
                  <a:srgbClr val="000099"/>
                </a:solidFill>
                <a:effectLst>
                  <a:outerShdw blurRad="38100" dist="38100" dir="2700000" algn="tl">
                    <a:srgbClr val="000000"/>
                  </a:outerShdw>
                </a:effectLst>
              </a:rPr>
              <a:t>– </a:t>
            </a:r>
            <a:r>
              <a:rPr lang="en-GB" altLang="pl-PL" sz="4000" dirty="0" err="1">
                <a:solidFill>
                  <a:srgbClr val="000099"/>
                </a:solidFill>
                <a:effectLst>
                  <a:outerShdw blurRad="38100" dist="38100" dir="2700000" algn="tl">
                    <a:srgbClr val="000000"/>
                  </a:outerShdw>
                </a:effectLst>
              </a:rPr>
              <a:t>ksi</a:t>
            </a:r>
            <a:r>
              <a:rPr lang="pl-PL" altLang="pl-PL" sz="4000" dirty="0" err="1">
                <a:solidFill>
                  <a:srgbClr val="000099"/>
                </a:solidFill>
                <a:effectLst>
                  <a:outerShdw blurRad="38100" dist="38100" dir="2700000" algn="tl">
                    <a:srgbClr val="000000"/>
                  </a:outerShdw>
                </a:effectLst>
              </a:rPr>
              <a:t>ężniczka</a:t>
            </a:r>
            <a:r>
              <a:rPr lang="pl-PL" altLang="pl-PL" sz="4000" dirty="0">
                <a:solidFill>
                  <a:srgbClr val="000099"/>
                </a:solidFill>
                <a:effectLst>
                  <a:outerShdw blurRad="38100" dist="38100" dir="2700000" algn="tl">
                    <a:srgbClr val="000000"/>
                  </a:outerShdw>
                </a:effectLst>
              </a:rPr>
              <a:t> Beatrycze.</a:t>
            </a:r>
          </a:p>
        </p:txBody>
      </p:sp>
      <p:sp>
        <p:nvSpPr>
          <p:cNvPr id="30726" name="Rectangle 6"/>
          <p:cNvSpPr>
            <a:spLocks noGrp="1" noChangeArrowheads="1"/>
          </p:cNvSpPr>
          <p:nvPr>
            <p:ph sz="quarter" idx="13"/>
          </p:nvPr>
        </p:nvSpPr>
        <p:spPr>
          <a:xfrm>
            <a:off x="3995738" y="1600200"/>
            <a:ext cx="4691062" cy="4525963"/>
          </a:xfrm>
        </p:spPr>
        <p:txBody>
          <a:bodyPr/>
          <a:lstStyle/>
          <a:p>
            <a:pPr algn="just"/>
            <a:endParaRPr lang="pl-PL" altLang="pl-PL"/>
          </a:p>
          <a:p>
            <a:pPr algn="just"/>
            <a:r>
              <a:rPr lang="pl-PL" altLang="pl-PL"/>
              <a:t>Princess Beatrice -  (ur.1988), zajmuje piąte miejsce na liście pretendentów do tronu brytyjskiego i jest na niej pierwszą kobietą.</a:t>
            </a:r>
          </a:p>
        </p:txBody>
      </p:sp>
      <p:pic>
        <p:nvPicPr>
          <p:cNvPr id="30730" name="Picture 10" descr="Princess+Beatrice+Queen+Elizabeth+II+Visits+7jcEM78INb5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700213"/>
            <a:ext cx="3170237"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95734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Grp="1" noChangeArrowheads="1"/>
          </p:cNvSpPr>
          <p:nvPr>
            <p:ph type="title"/>
          </p:nvPr>
        </p:nvSpPr>
        <p:spPr/>
        <p:txBody>
          <a:bodyPr>
            <a:normAutofit fontScale="90000"/>
          </a:bodyPr>
          <a:lstStyle/>
          <a:p>
            <a:r>
              <a:rPr lang="pl-PL" altLang="pl-PL" sz="4000" b="1">
                <a:solidFill>
                  <a:srgbClr val="000099"/>
                </a:solidFill>
                <a:effectLst>
                  <a:outerShdw blurRad="38100" dist="38100" dir="2700000" algn="tl">
                    <a:srgbClr val="000000"/>
                  </a:outerShdw>
                </a:effectLst>
              </a:rPr>
              <a:t>Princess Eugenie </a:t>
            </a:r>
            <a:br>
              <a:rPr lang="pl-PL" altLang="pl-PL" sz="4000" b="1">
                <a:solidFill>
                  <a:srgbClr val="000099"/>
                </a:solidFill>
                <a:effectLst>
                  <a:outerShdw blurRad="38100" dist="38100" dir="2700000" algn="tl">
                    <a:srgbClr val="000000"/>
                  </a:outerShdw>
                </a:effectLst>
              </a:rPr>
            </a:br>
            <a:r>
              <a:rPr lang="pl-PL" altLang="pl-PL" sz="4000" b="1">
                <a:solidFill>
                  <a:srgbClr val="000099"/>
                </a:solidFill>
                <a:effectLst>
                  <a:outerShdw blurRad="38100" dist="38100" dir="2700000" algn="tl">
                    <a:srgbClr val="000000"/>
                  </a:outerShdw>
                </a:effectLst>
              </a:rPr>
              <a:t>- Księżniczka Eugenia</a:t>
            </a:r>
          </a:p>
        </p:txBody>
      </p:sp>
      <p:sp>
        <p:nvSpPr>
          <p:cNvPr id="38918" name="Rectangle 6"/>
          <p:cNvSpPr>
            <a:spLocks noGrp="1" noChangeArrowheads="1"/>
          </p:cNvSpPr>
          <p:nvPr>
            <p:ph type="body" sz="half" idx="2"/>
          </p:nvPr>
        </p:nvSpPr>
        <p:spPr>
          <a:xfrm>
            <a:off x="4643438" y="1600200"/>
            <a:ext cx="4043362" cy="4525963"/>
          </a:xfrm>
        </p:spPr>
        <p:txBody>
          <a:bodyPr/>
          <a:lstStyle/>
          <a:p>
            <a:pPr algn="just"/>
            <a:endParaRPr lang="pl-PL" altLang="pl-PL" sz="2800" b="1"/>
          </a:p>
          <a:p>
            <a:pPr algn="just"/>
            <a:r>
              <a:rPr lang="pl-PL" altLang="pl-PL" sz="2800" b="1"/>
              <a:t>Princess Eugenie </a:t>
            </a:r>
            <a:r>
              <a:rPr lang="pl-PL" altLang="pl-PL" sz="2800"/>
              <a:t>(ur.1990) zajmuje szóste miejsce na liście pretendentów do tronu brytyjskiego.</a:t>
            </a:r>
          </a:p>
        </p:txBody>
      </p:sp>
      <p:pic>
        <p:nvPicPr>
          <p:cNvPr id="38920" name="Picture 8" descr="princess-eugenie-2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628775"/>
            <a:ext cx="3095625" cy="412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06798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1331640" y="188640"/>
            <a:ext cx="6512511" cy="1143000"/>
          </a:xfrm>
        </p:spPr>
        <p:txBody>
          <a:bodyPr>
            <a:normAutofit fontScale="90000"/>
          </a:bodyPr>
          <a:lstStyle/>
          <a:p>
            <a:r>
              <a:rPr lang="pl-PL" altLang="pl-PL" sz="4000" b="1" dirty="0">
                <a:solidFill>
                  <a:srgbClr val="000099"/>
                </a:solidFill>
                <a:effectLst>
                  <a:outerShdw blurRad="38100" dist="38100" dir="2700000" algn="tl">
                    <a:srgbClr val="000000"/>
                  </a:outerShdw>
                </a:effectLst>
              </a:rPr>
              <a:t>Prince Edward, Earl of </a:t>
            </a:r>
            <a:r>
              <a:rPr lang="pl-PL" altLang="pl-PL" sz="4000" b="1" dirty="0" err="1">
                <a:solidFill>
                  <a:srgbClr val="000099"/>
                </a:solidFill>
                <a:effectLst>
                  <a:outerShdw blurRad="38100" dist="38100" dir="2700000" algn="tl">
                    <a:srgbClr val="000000"/>
                  </a:outerShdw>
                </a:effectLst>
              </a:rPr>
              <a:t>Wessex</a:t>
            </a:r>
            <a:r>
              <a:rPr lang="pl-PL" altLang="pl-PL" sz="4000" b="1" dirty="0">
                <a:solidFill>
                  <a:srgbClr val="000099"/>
                </a:solidFill>
                <a:effectLst>
                  <a:outerShdw blurRad="38100" dist="38100" dir="2700000" algn="tl">
                    <a:srgbClr val="000000"/>
                  </a:outerShdw>
                </a:effectLst>
              </a:rPr>
              <a:t/>
            </a:r>
            <a:br>
              <a:rPr lang="pl-PL" altLang="pl-PL" sz="4000" b="1" dirty="0">
                <a:solidFill>
                  <a:srgbClr val="000099"/>
                </a:solidFill>
                <a:effectLst>
                  <a:outerShdw blurRad="38100" dist="38100" dir="2700000" algn="tl">
                    <a:srgbClr val="000000"/>
                  </a:outerShdw>
                </a:effectLst>
              </a:rPr>
            </a:br>
            <a:r>
              <a:rPr lang="pl-PL" altLang="pl-PL" sz="4000" dirty="0">
                <a:solidFill>
                  <a:srgbClr val="000099"/>
                </a:solidFill>
                <a:effectLst>
                  <a:outerShdw blurRad="38100" dist="38100" dir="2700000" algn="tl">
                    <a:srgbClr val="000000"/>
                  </a:outerShdw>
                </a:effectLst>
              </a:rPr>
              <a:t>- Książę Edward, hrabia </a:t>
            </a:r>
            <a:r>
              <a:rPr lang="pl-PL" altLang="pl-PL" sz="4000" dirty="0" err="1">
                <a:solidFill>
                  <a:srgbClr val="000099"/>
                </a:solidFill>
                <a:effectLst>
                  <a:outerShdw blurRad="38100" dist="38100" dir="2700000" algn="tl">
                    <a:srgbClr val="000000"/>
                  </a:outerShdw>
                </a:effectLst>
              </a:rPr>
              <a:t>Wessex</a:t>
            </a:r>
            <a:r>
              <a:rPr lang="pl-PL" altLang="pl-PL" sz="4000" dirty="0">
                <a:solidFill>
                  <a:srgbClr val="000099"/>
                </a:solidFill>
                <a:effectLst>
                  <a:outerShdw blurRad="38100" dist="38100" dir="2700000" algn="tl">
                    <a:srgbClr val="000000"/>
                  </a:outerShdw>
                </a:effectLst>
              </a:rPr>
              <a:t>.</a:t>
            </a:r>
            <a:r>
              <a:rPr lang="pl-PL" altLang="pl-PL" sz="4000" dirty="0">
                <a:solidFill>
                  <a:srgbClr val="000099"/>
                </a:solidFill>
              </a:rPr>
              <a:t> </a:t>
            </a:r>
          </a:p>
        </p:txBody>
      </p:sp>
      <p:sp>
        <p:nvSpPr>
          <p:cNvPr id="32774" name="Rectangle 6"/>
          <p:cNvSpPr>
            <a:spLocks noGrp="1" noChangeArrowheads="1"/>
          </p:cNvSpPr>
          <p:nvPr>
            <p:ph sz="quarter" idx="13"/>
          </p:nvPr>
        </p:nvSpPr>
        <p:spPr>
          <a:xfrm>
            <a:off x="3491880" y="2367168"/>
            <a:ext cx="5194300" cy="4525963"/>
          </a:xfrm>
        </p:spPr>
        <p:txBody>
          <a:bodyPr>
            <a:normAutofit lnSpcReduction="10000"/>
          </a:bodyPr>
          <a:lstStyle/>
          <a:p>
            <a:pPr algn="just">
              <a:lnSpc>
                <a:spcPct val="80000"/>
              </a:lnSpc>
            </a:pPr>
            <a:r>
              <a:rPr lang="pl-PL" altLang="pl-PL" sz="2400" b="1" dirty="0"/>
              <a:t>Prince Edward</a:t>
            </a:r>
            <a:r>
              <a:rPr lang="pl-PL" altLang="pl-PL" sz="2400" dirty="0"/>
              <a:t> (ur.1964) – najmłodsze dziecko królowej Elżbiety II i księcia Filipa.</a:t>
            </a:r>
          </a:p>
          <a:p>
            <a:pPr algn="just">
              <a:lnSpc>
                <a:spcPct val="80000"/>
              </a:lnSpc>
            </a:pPr>
            <a:endParaRPr lang="pl-PL" altLang="pl-PL" sz="2400" dirty="0"/>
          </a:p>
          <a:p>
            <a:pPr algn="just">
              <a:lnSpc>
                <a:spcPct val="80000"/>
              </a:lnSpc>
            </a:pPr>
            <a:r>
              <a:rPr lang="pl-PL" altLang="pl-PL" sz="2400" dirty="0"/>
              <a:t>Obecnie jest siódmy w kolejce do tronu brytyjskiego.</a:t>
            </a:r>
          </a:p>
          <a:p>
            <a:pPr algn="just">
              <a:lnSpc>
                <a:spcPct val="80000"/>
              </a:lnSpc>
            </a:pPr>
            <a:endParaRPr lang="pl-PL" altLang="pl-PL" sz="2400" dirty="0"/>
          </a:p>
          <a:p>
            <a:pPr algn="just">
              <a:lnSpc>
                <a:spcPct val="80000"/>
              </a:lnSpc>
            </a:pPr>
            <a:r>
              <a:rPr lang="pl-PL" altLang="pl-PL" sz="2400" dirty="0"/>
              <a:t>Na zdjęciu; żona </a:t>
            </a:r>
            <a:r>
              <a:rPr lang="pl-PL" altLang="pl-PL" sz="2400" b="1" dirty="0" err="1"/>
              <a:t>Sophie</a:t>
            </a:r>
            <a:r>
              <a:rPr lang="pl-PL" altLang="pl-PL" sz="2400" dirty="0"/>
              <a:t> (Zofią), córka – </a:t>
            </a:r>
            <a:r>
              <a:rPr lang="pl-PL" altLang="pl-PL" sz="2400" b="1" dirty="0"/>
              <a:t>Louise</a:t>
            </a:r>
            <a:r>
              <a:rPr lang="pl-PL" altLang="pl-PL" sz="2400" dirty="0"/>
              <a:t>, znana jako lady Louise Windsor (ur.2003) - (jest obecnie 9. w kolejce do brytyjskiego tronu) oraz syn </a:t>
            </a:r>
            <a:r>
              <a:rPr lang="pl-PL" altLang="pl-PL" sz="2400" b="1" dirty="0"/>
              <a:t>James</a:t>
            </a:r>
            <a:r>
              <a:rPr lang="pl-PL" altLang="pl-PL" sz="2400" dirty="0"/>
              <a:t> (ur. 2007) – 8.na liście pretendentów do tronu.</a:t>
            </a:r>
          </a:p>
        </p:txBody>
      </p:sp>
      <p:pic>
        <p:nvPicPr>
          <p:cNvPr id="32776" name="Picture 8" descr="fami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773238"/>
            <a:ext cx="2778125" cy="427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572970"/>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p:cNvSpPr>
            <a:spLocks noGrp="1" noChangeArrowheads="1"/>
          </p:cNvSpPr>
          <p:nvPr>
            <p:ph type="title"/>
          </p:nvPr>
        </p:nvSpPr>
        <p:spPr>
          <a:xfrm>
            <a:off x="1331640" y="332656"/>
            <a:ext cx="6512511" cy="1143000"/>
          </a:xfrm>
        </p:spPr>
        <p:txBody>
          <a:bodyPr>
            <a:normAutofit fontScale="90000"/>
          </a:bodyPr>
          <a:lstStyle/>
          <a:p>
            <a:r>
              <a:rPr lang="pl-PL" altLang="pl-PL" sz="3600" b="1" dirty="0" err="1">
                <a:solidFill>
                  <a:srgbClr val="000099"/>
                </a:solidFill>
                <a:effectLst>
                  <a:outerShdw blurRad="38100" dist="38100" dir="2700000" algn="tl">
                    <a:srgbClr val="000000"/>
                  </a:outerShdw>
                </a:effectLst>
              </a:rPr>
              <a:t>Anne</a:t>
            </a:r>
            <a:r>
              <a:rPr lang="pl-PL" altLang="pl-PL" sz="3600" b="1" dirty="0">
                <a:solidFill>
                  <a:srgbClr val="000099"/>
                </a:solidFill>
                <a:effectLst>
                  <a:outerShdw blurRad="38100" dist="38100" dir="2700000" algn="tl">
                    <a:srgbClr val="000000"/>
                  </a:outerShdw>
                </a:effectLst>
              </a:rPr>
              <a:t>, </a:t>
            </a:r>
            <a:r>
              <a:rPr lang="pl-PL" altLang="pl-PL" sz="3600" b="1" dirty="0" err="1">
                <a:solidFill>
                  <a:srgbClr val="000099"/>
                </a:solidFill>
                <a:effectLst>
                  <a:outerShdw blurRad="38100" dist="38100" dir="2700000" algn="tl">
                    <a:srgbClr val="000000"/>
                  </a:outerShdw>
                </a:effectLst>
              </a:rPr>
              <a:t>Princess</a:t>
            </a:r>
            <a:r>
              <a:rPr lang="pl-PL" altLang="pl-PL" sz="3600" b="1" dirty="0">
                <a:solidFill>
                  <a:srgbClr val="000099"/>
                </a:solidFill>
                <a:effectLst>
                  <a:outerShdw blurRad="38100" dist="38100" dir="2700000" algn="tl">
                    <a:srgbClr val="000000"/>
                  </a:outerShdw>
                </a:effectLst>
              </a:rPr>
              <a:t> </a:t>
            </a:r>
            <a:r>
              <a:rPr lang="pl-PL" altLang="pl-PL" sz="3600" b="1" dirty="0" err="1">
                <a:solidFill>
                  <a:srgbClr val="000099"/>
                </a:solidFill>
                <a:effectLst>
                  <a:outerShdw blurRad="38100" dist="38100" dir="2700000" algn="tl">
                    <a:srgbClr val="000000"/>
                  </a:outerShdw>
                </a:effectLst>
              </a:rPr>
              <a:t>Royal</a:t>
            </a:r>
            <a:r>
              <a:rPr lang="pl-PL" altLang="pl-PL" sz="3600" dirty="0">
                <a:solidFill>
                  <a:srgbClr val="000099"/>
                </a:solidFill>
                <a:effectLst>
                  <a:outerShdw blurRad="38100" dist="38100" dir="2700000" algn="tl">
                    <a:srgbClr val="000000"/>
                  </a:outerShdw>
                </a:effectLst>
              </a:rPr>
              <a:t> - Księżniczka Królewska, Księżna Anna</a:t>
            </a:r>
            <a:r>
              <a:rPr lang="pl-PL" altLang="pl-PL" sz="4000" dirty="0">
                <a:solidFill>
                  <a:srgbClr val="000099"/>
                </a:solidFill>
                <a:effectLst>
                  <a:outerShdw blurRad="38100" dist="38100" dir="2700000" algn="tl">
                    <a:srgbClr val="000000"/>
                  </a:outerShdw>
                </a:effectLst>
              </a:rPr>
              <a:t>.</a:t>
            </a:r>
            <a:r>
              <a:rPr lang="pl-PL" altLang="pl-PL" sz="4000" dirty="0">
                <a:solidFill>
                  <a:srgbClr val="000099"/>
                </a:solidFill>
              </a:rPr>
              <a:t> </a:t>
            </a:r>
          </a:p>
        </p:txBody>
      </p:sp>
      <p:sp>
        <p:nvSpPr>
          <p:cNvPr id="34822" name="Rectangle 6"/>
          <p:cNvSpPr>
            <a:spLocks noGrp="1" noChangeArrowheads="1"/>
          </p:cNvSpPr>
          <p:nvPr>
            <p:ph sz="quarter" idx="13"/>
          </p:nvPr>
        </p:nvSpPr>
        <p:spPr>
          <a:xfrm>
            <a:off x="3923928" y="2132856"/>
            <a:ext cx="4762500" cy="4525963"/>
          </a:xfrm>
        </p:spPr>
        <p:txBody>
          <a:bodyPr/>
          <a:lstStyle/>
          <a:p>
            <a:pPr algn="just"/>
            <a:r>
              <a:rPr lang="pl-PL" altLang="pl-PL" b="1" dirty="0" err="1"/>
              <a:t>Anne</a:t>
            </a:r>
            <a:r>
              <a:rPr lang="pl-PL" altLang="pl-PL" b="1" dirty="0"/>
              <a:t>, </a:t>
            </a:r>
            <a:r>
              <a:rPr lang="pl-PL" altLang="pl-PL" b="1" dirty="0" err="1"/>
              <a:t>Princess</a:t>
            </a:r>
            <a:r>
              <a:rPr lang="pl-PL" altLang="pl-PL" b="1" dirty="0"/>
              <a:t> </a:t>
            </a:r>
            <a:r>
              <a:rPr lang="pl-PL" altLang="pl-PL" b="1" dirty="0" err="1"/>
              <a:t>Royal</a:t>
            </a:r>
            <a:r>
              <a:rPr lang="pl-PL" altLang="pl-PL" b="1" dirty="0"/>
              <a:t> </a:t>
            </a:r>
            <a:r>
              <a:rPr lang="pl-PL" altLang="pl-PL" dirty="0"/>
              <a:t>(ur.1950) - Jest  córką królowej Elżbiety II i księcia Filipa.</a:t>
            </a:r>
          </a:p>
          <a:p>
            <a:pPr algn="just">
              <a:buFontTx/>
              <a:buNone/>
            </a:pPr>
            <a:endParaRPr lang="pl-PL" altLang="pl-PL" dirty="0"/>
          </a:p>
          <a:p>
            <a:pPr algn="just"/>
            <a:r>
              <a:rPr lang="pl-PL" altLang="pl-PL" dirty="0"/>
              <a:t>W linii sukcesji do tronu brytyjskiego	zajmuje obecnie dziesiątą pozycję. </a:t>
            </a:r>
          </a:p>
        </p:txBody>
      </p:sp>
      <p:pic>
        <p:nvPicPr>
          <p:cNvPr id="34824" name="Picture 8" descr="c3acf6f8cd1fa5f2a9295090c9ac0ad9,1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628775"/>
            <a:ext cx="2940050" cy="445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12419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1" name="Picture 17" descr="buck_strazni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6100" y="2565400"/>
            <a:ext cx="2871788" cy="4292600"/>
          </a:xfrm>
          <a:prstGeom prst="rect">
            <a:avLst/>
          </a:prstGeom>
          <a:noFill/>
          <a:extLst>
            <a:ext uri="{909E8E84-426E-40DD-AFC4-6F175D3DCCD1}">
              <a14:hiddenFill xmlns:a14="http://schemas.microsoft.com/office/drawing/2010/main">
                <a:solidFill>
                  <a:srgbClr val="FFFFFF"/>
                </a:solidFill>
              </a14:hiddenFill>
            </a:ext>
          </a:extLst>
        </p:spPr>
      </p:pic>
      <p:pic>
        <p:nvPicPr>
          <p:cNvPr id="6159" name="Picture 15" descr="powiewajaca-flaga-wielkiej-brytani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94038" y="0"/>
            <a:ext cx="6049962" cy="3382963"/>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p:cNvSpPr>
            <a:spLocks noGrp="1" noChangeArrowheads="1"/>
          </p:cNvSpPr>
          <p:nvPr>
            <p:ph type="title"/>
          </p:nvPr>
        </p:nvSpPr>
        <p:spPr>
          <a:xfrm>
            <a:off x="3203575" y="1268413"/>
            <a:ext cx="5724525" cy="777875"/>
          </a:xfrm>
          <a:noFill/>
          <a:extLst>
            <a:ext uri="{909E8E84-426E-40DD-AFC4-6F175D3DCCD1}">
              <a14:hiddenFill xmlns:a14="http://schemas.microsoft.com/office/drawing/2010/main">
                <a:solidFill>
                  <a:schemeClr val="bg1"/>
                </a:solidFill>
              </a14:hiddenFill>
            </a:ext>
          </a:extLst>
        </p:spPr>
        <p:txBody>
          <a:bodyPr/>
          <a:lstStyle/>
          <a:p>
            <a:r>
              <a:rPr lang="pl-PL" altLang="pl-PL" sz="2000" b="1"/>
              <a:t>Słowa hymnu Wielkiej Brytanii</a:t>
            </a:r>
          </a:p>
        </p:txBody>
      </p:sp>
      <p:sp>
        <p:nvSpPr>
          <p:cNvPr id="6147" name="Rectangle 3"/>
          <p:cNvSpPr>
            <a:spLocks noGrp="1" noChangeArrowheads="1"/>
          </p:cNvSpPr>
          <p:nvPr>
            <p:ph type="body" sz="half" idx="1"/>
          </p:nvPr>
        </p:nvSpPr>
        <p:spPr>
          <a:xfrm>
            <a:off x="0" y="0"/>
            <a:ext cx="4038600" cy="6858000"/>
          </a:xfrm>
        </p:spPr>
        <p:txBody>
          <a:bodyPr/>
          <a:lstStyle/>
          <a:p>
            <a:pPr>
              <a:lnSpc>
                <a:spcPct val="80000"/>
              </a:lnSpc>
              <a:buFontTx/>
              <a:buNone/>
            </a:pPr>
            <a:r>
              <a:rPr lang="pl-PL" altLang="pl-PL" sz="1600"/>
              <a:t>God save our gracious Queen,</a:t>
            </a:r>
          </a:p>
          <a:p>
            <a:pPr>
              <a:lnSpc>
                <a:spcPct val="80000"/>
              </a:lnSpc>
              <a:buFontTx/>
              <a:buNone/>
            </a:pPr>
            <a:r>
              <a:rPr lang="pl-PL" altLang="pl-PL" sz="1600"/>
              <a:t>Long live our noble Queen,</a:t>
            </a:r>
          </a:p>
          <a:p>
            <a:pPr>
              <a:lnSpc>
                <a:spcPct val="80000"/>
              </a:lnSpc>
              <a:buFontTx/>
              <a:buNone/>
            </a:pPr>
            <a:r>
              <a:rPr lang="pl-PL" altLang="pl-PL" sz="1600"/>
              <a:t>God save the Queen:</a:t>
            </a:r>
          </a:p>
          <a:p>
            <a:pPr>
              <a:lnSpc>
                <a:spcPct val="80000"/>
              </a:lnSpc>
              <a:buFontTx/>
              <a:buNone/>
            </a:pPr>
            <a:r>
              <a:rPr lang="pl-PL" altLang="pl-PL" sz="1600"/>
              <a:t>Send her victorious,</a:t>
            </a:r>
          </a:p>
          <a:p>
            <a:pPr>
              <a:lnSpc>
                <a:spcPct val="80000"/>
              </a:lnSpc>
              <a:buFontTx/>
              <a:buNone/>
            </a:pPr>
            <a:r>
              <a:rPr lang="pl-PL" altLang="pl-PL" sz="1600"/>
              <a:t>Happy and glorious,</a:t>
            </a:r>
          </a:p>
          <a:p>
            <a:pPr>
              <a:lnSpc>
                <a:spcPct val="80000"/>
              </a:lnSpc>
              <a:buFontTx/>
              <a:buNone/>
            </a:pPr>
            <a:r>
              <a:rPr lang="pl-PL" altLang="pl-PL" sz="1600"/>
              <a:t>Long to reign over us:</a:t>
            </a:r>
          </a:p>
          <a:p>
            <a:pPr>
              <a:lnSpc>
                <a:spcPct val="80000"/>
              </a:lnSpc>
              <a:buFontTx/>
              <a:buNone/>
            </a:pPr>
            <a:r>
              <a:rPr lang="pl-PL" altLang="pl-PL" sz="1600"/>
              <a:t>God save the Queen.</a:t>
            </a:r>
            <a:br>
              <a:rPr lang="pl-PL" altLang="pl-PL" sz="1600"/>
            </a:br>
            <a:endParaRPr lang="pl-PL" altLang="pl-PL" sz="1600"/>
          </a:p>
          <a:p>
            <a:pPr>
              <a:lnSpc>
                <a:spcPct val="80000"/>
              </a:lnSpc>
              <a:buFontTx/>
              <a:buNone/>
            </a:pPr>
            <a:r>
              <a:rPr lang="pl-PL" altLang="pl-PL" sz="1600"/>
              <a:t>O Lord, our God, arise,</a:t>
            </a:r>
          </a:p>
          <a:p>
            <a:pPr>
              <a:lnSpc>
                <a:spcPct val="80000"/>
              </a:lnSpc>
              <a:buFontTx/>
              <a:buNone/>
            </a:pPr>
            <a:r>
              <a:rPr lang="pl-PL" altLang="pl-PL" sz="1600"/>
              <a:t>Scatter thine enemies,</a:t>
            </a:r>
          </a:p>
          <a:p>
            <a:pPr>
              <a:lnSpc>
                <a:spcPct val="80000"/>
              </a:lnSpc>
              <a:buFontTx/>
              <a:buNone/>
            </a:pPr>
            <a:r>
              <a:rPr lang="pl-PL" altLang="pl-PL" sz="1600"/>
              <a:t>And make them fall.</a:t>
            </a:r>
          </a:p>
          <a:p>
            <a:pPr>
              <a:lnSpc>
                <a:spcPct val="80000"/>
              </a:lnSpc>
              <a:buFontTx/>
              <a:buNone/>
            </a:pPr>
            <a:r>
              <a:rPr lang="pl-PL" altLang="pl-PL" sz="1600"/>
              <a:t>Confound their politics,</a:t>
            </a:r>
          </a:p>
          <a:p>
            <a:pPr>
              <a:lnSpc>
                <a:spcPct val="80000"/>
              </a:lnSpc>
              <a:buFontTx/>
              <a:buNone/>
            </a:pPr>
            <a:r>
              <a:rPr lang="pl-PL" altLang="pl-PL" sz="1600"/>
              <a:t>Frustrate their knavish tricks,</a:t>
            </a:r>
          </a:p>
          <a:p>
            <a:pPr>
              <a:lnSpc>
                <a:spcPct val="80000"/>
              </a:lnSpc>
              <a:buFontTx/>
              <a:buNone/>
            </a:pPr>
            <a:r>
              <a:rPr lang="pl-PL" altLang="pl-PL" sz="1600"/>
              <a:t>On thee our hopes we fix,</a:t>
            </a:r>
          </a:p>
          <a:p>
            <a:pPr>
              <a:lnSpc>
                <a:spcPct val="80000"/>
              </a:lnSpc>
              <a:buFontTx/>
              <a:buNone/>
            </a:pPr>
            <a:r>
              <a:rPr lang="pl-PL" altLang="pl-PL" sz="1600"/>
              <a:t>God save us all.</a:t>
            </a:r>
            <a:br>
              <a:rPr lang="pl-PL" altLang="pl-PL" sz="1600"/>
            </a:br>
            <a:endParaRPr lang="pl-PL" altLang="pl-PL" sz="1600"/>
          </a:p>
          <a:p>
            <a:pPr>
              <a:lnSpc>
                <a:spcPct val="80000"/>
              </a:lnSpc>
              <a:buFontTx/>
              <a:buNone/>
            </a:pPr>
            <a:r>
              <a:rPr lang="pl-PL" altLang="pl-PL" sz="1600"/>
              <a:t>Thy choicest gifts in store,</a:t>
            </a:r>
          </a:p>
          <a:p>
            <a:pPr>
              <a:lnSpc>
                <a:spcPct val="80000"/>
              </a:lnSpc>
              <a:buFontTx/>
              <a:buNone/>
            </a:pPr>
            <a:r>
              <a:rPr lang="pl-PL" altLang="pl-PL" sz="1600"/>
              <a:t>On her be pleased to pour;</a:t>
            </a:r>
          </a:p>
          <a:p>
            <a:pPr>
              <a:lnSpc>
                <a:spcPct val="80000"/>
              </a:lnSpc>
              <a:buFontTx/>
              <a:buNone/>
            </a:pPr>
            <a:r>
              <a:rPr lang="pl-PL" altLang="pl-PL" sz="1600"/>
              <a:t>Long may she reign:</a:t>
            </a:r>
          </a:p>
          <a:p>
            <a:pPr>
              <a:lnSpc>
                <a:spcPct val="80000"/>
              </a:lnSpc>
              <a:buFontTx/>
              <a:buNone/>
            </a:pPr>
            <a:r>
              <a:rPr lang="pl-PL" altLang="pl-PL" sz="1600"/>
              <a:t>May she defend our laws,</a:t>
            </a:r>
          </a:p>
          <a:p>
            <a:pPr>
              <a:lnSpc>
                <a:spcPct val="80000"/>
              </a:lnSpc>
              <a:buFontTx/>
              <a:buNone/>
            </a:pPr>
            <a:r>
              <a:rPr lang="pl-PL" altLang="pl-PL" sz="1600"/>
              <a:t>And ever give us cause</a:t>
            </a:r>
          </a:p>
          <a:p>
            <a:pPr>
              <a:lnSpc>
                <a:spcPct val="80000"/>
              </a:lnSpc>
              <a:buFontTx/>
              <a:buNone/>
            </a:pPr>
            <a:r>
              <a:rPr lang="pl-PL" altLang="pl-PL" sz="1600"/>
              <a:t>To sing with heart and voice</a:t>
            </a:r>
          </a:p>
          <a:p>
            <a:pPr>
              <a:lnSpc>
                <a:spcPct val="80000"/>
              </a:lnSpc>
              <a:buFontTx/>
              <a:buNone/>
            </a:pPr>
            <a:r>
              <a:rPr lang="pl-PL" altLang="pl-PL" sz="1600"/>
              <a:t>God save the Queen. </a:t>
            </a:r>
          </a:p>
        </p:txBody>
      </p:sp>
    </p:spTree>
    <p:extLst>
      <p:ext uri="{BB962C8B-B14F-4D97-AF65-F5344CB8AC3E}">
        <p14:creationId xmlns:p14="http://schemas.microsoft.com/office/powerpoint/2010/main" val="2536844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pl-PL" altLang="pl-PL" dirty="0">
                <a:solidFill>
                  <a:schemeClr val="tx2">
                    <a:lumMod val="60000"/>
                    <a:lumOff val="40000"/>
                  </a:schemeClr>
                </a:solidFill>
              </a:rPr>
              <a:t>Miasta</a:t>
            </a:r>
          </a:p>
        </p:txBody>
      </p:sp>
      <p:sp>
        <p:nvSpPr>
          <p:cNvPr id="49155" name="Rectangle 3"/>
          <p:cNvSpPr>
            <a:spLocks noGrp="1" noChangeArrowheads="1"/>
          </p:cNvSpPr>
          <p:nvPr>
            <p:ph type="body" sz="half" idx="1"/>
          </p:nvPr>
        </p:nvSpPr>
        <p:spPr/>
        <p:txBody>
          <a:bodyPr>
            <a:normAutofit lnSpcReduction="10000"/>
          </a:bodyPr>
          <a:lstStyle/>
          <a:p>
            <a:pPr>
              <a:lnSpc>
                <a:spcPct val="90000"/>
              </a:lnSpc>
              <a:buFont typeface="Wingdings" pitchFamily="2" charset="2"/>
              <a:buNone/>
            </a:pPr>
            <a:r>
              <a:rPr lang="pl-PL" altLang="pl-PL" sz="2400" dirty="0">
                <a:latin typeface="Times New Roman" panose="02020603050405020304" pitchFamily="18" charset="0"/>
                <a:cs typeface="Times New Roman" panose="02020603050405020304" pitchFamily="18" charset="0"/>
              </a:rPr>
              <a:t>	Największymi miastami w Wielkiej Brytanii są:</a:t>
            </a:r>
          </a:p>
          <a:p>
            <a:pPr>
              <a:lnSpc>
                <a:spcPct val="90000"/>
              </a:lnSpc>
              <a:buFontTx/>
              <a:buChar char="-"/>
            </a:pPr>
            <a:r>
              <a:rPr lang="pl-PL" altLang="pl-PL" sz="2400" dirty="0">
                <a:latin typeface="Times New Roman" panose="02020603050405020304" pitchFamily="18" charset="0"/>
                <a:cs typeface="Times New Roman" panose="02020603050405020304" pitchFamily="18" charset="0"/>
              </a:rPr>
              <a:t>Londyn (7,56 mln osób)</a:t>
            </a:r>
          </a:p>
          <a:p>
            <a:pPr>
              <a:lnSpc>
                <a:spcPct val="90000"/>
              </a:lnSpc>
              <a:buFontTx/>
              <a:buChar char="-"/>
            </a:pPr>
            <a:r>
              <a:rPr lang="pl-PL" altLang="pl-PL" sz="2400" dirty="0">
                <a:latin typeface="Times New Roman" panose="02020603050405020304" pitchFamily="18" charset="0"/>
                <a:cs typeface="Times New Roman" panose="02020603050405020304" pitchFamily="18" charset="0"/>
              </a:rPr>
              <a:t>Birmingham (1,02 mln)</a:t>
            </a:r>
          </a:p>
          <a:p>
            <a:pPr>
              <a:lnSpc>
                <a:spcPct val="90000"/>
              </a:lnSpc>
              <a:buFontTx/>
              <a:buChar char="-"/>
            </a:pPr>
            <a:r>
              <a:rPr lang="pl-PL" altLang="pl-PL" sz="2400" dirty="0">
                <a:latin typeface="Times New Roman" panose="02020603050405020304" pitchFamily="18" charset="0"/>
                <a:cs typeface="Times New Roman" panose="02020603050405020304" pitchFamily="18" charset="0"/>
              </a:rPr>
              <a:t>Manchester</a:t>
            </a:r>
          </a:p>
          <a:p>
            <a:pPr>
              <a:lnSpc>
                <a:spcPct val="90000"/>
              </a:lnSpc>
              <a:buFontTx/>
              <a:buChar char="-"/>
            </a:pPr>
            <a:r>
              <a:rPr lang="pl-PL" altLang="pl-PL" sz="2400" dirty="0">
                <a:latin typeface="Times New Roman" panose="02020603050405020304" pitchFamily="18" charset="0"/>
                <a:cs typeface="Times New Roman" panose="02020603050405020304" pitchFamily="18" charset="0"/>
              </a:rPr>
              <a:t>Sheffield</a:t>
            </a:r>
          </a:p>
          <a:p>
            <a:pPr>
              <a:lnSpc>
                <a:spcPct val="90000"/>
              </a:lnSpc>
              <a:buFontTx/>
              <a:buChar char="-"/>
            </a:pPr>
            <a:r>
              <a:rPr lang="pl-PL" altLang="pl-PL" sz="2400" dirty="0">
                <a:latin typeface="Times New Roman" panose="02020603050405020304" pitchFamily="18" charset="0"/>
                <a:cs typeface="Times New Roman" panose="02020603050405020304" pitchFamily="18" charset="0"/>
              </a:rPr>
              <a:t>Liverpool</a:t>
            </a:r>
          </a:p>
          <a:p>
            <a:pPr>
              <a:lnSpc>
                <a:spcPct val="90000"/>
              </a:lnSpc>
              <a:buFontTx/>
              <a:buChar char="-"/>
            </a:pPr>
            <a:r>
              <a:rPr lang="pl-PL" altLang="pl-PL" sz="2400" dirty="0" err="1">
                <a:latin typeface="Times New Roman" panose="02020603050405020304" pitchFamily="18" charset="0"/>
                <a:cs typeface="Times New Roman" panose="02020603050405020304" pitchFamily="18" charset="0"/>
              </a:rPr>
              <a:t>Leeds</a:t>
            </a:r>
            <a:endParaRPr lang="pl-PL" altLang="pl-PL" sz="2400" dirty="0">
              <a:latin typeface="Times New Roman" panose="02020603050405020304" pitchFamily="18" charset="0"/>
              <a:cs typeface="Times New Roman" panose="02020603050405020304" pitchFamily="18" charset="0"/>
            </a:endParaRPr>
          </a:p>
          <a:p>
            <a:pPr>
              <a:lnSpc>
                <a:spcPct val="90000"/>
              </a:lnSpc>
              <a:buFontTx/>
              <a:buChar char="-"/>
            </a:pPr>
            <a:r>
              <a:rPr lang="pl-PL" altLang="pl-PL" sz="2400" dirty="0">
                <a:latin typeface="Times New Roman" panose="02020603050405020304" pitchFamily="18" charset="0"/>
                <a:cs typeface="Times New Roman" panose="02020603050405020304" pitchFamily="18" charset="0"/>
              </a:rPr>
              <a:t>Bristol</a:t>
            </a:r>
          </a:p>
          <a:p>
            <a:pPr>
              <a:lnSpc>
                <a:spcPct val="90000"/>
              </a:lnSpc>
              <a:buFontTx/>
              <a:buChar char="-"/>
            </a:pPr>
            <a:r>
              <a:rPr lang="pl-PL" altLang="pl-PL" sz="2400" dirty="0">
                <a:latin typeface="Times New Roman" panose="02020603050405020304" pitchFamily="18" charset="0"/>
                <a:cs typeface="Times New Roman" panose="02020603050405020304" pitchFamily="18" charset="0"/>
              </a:rPr>
              <a:t>Newcastle upon </a:t>
            </a:r>
            <a:r>
              <a:rPr lang="pl-PL" altLang="pl-PL" sz="2400" dirty="0" err="1">
                <a:latin typeface="Times New Roman" panose="02020603050405020304" pitchFamily="18" charset="0"/>
                <a:cs typeface="Times New Roman" panose="02020603050405020304" pitchFamily="18" charset="0"/>
              </a:rPr>
              <a:t>Tyne</a:t>
            </a:r>
            <a:endParaRPr lang="pl-PL" altLang="pl-PL" sz="2400" dirty="0">
              <a:latin typeface="Times New Roman" panose="02020603050405020304" pitchFamily="18" charset="0"/>
              <a:cs typeface="Times New Roman" panose="02020603050405020304" pitchFamily="18" charset="0"/>
            </a:endParaRPr>
          </a:p>
        </p:txBody>
      </p:sp>
      <p:pic>
        <p:nvPicPr>
          <p:cNvPr id="49157" name="Picture 5" descr="800px-Manchester_Cathedral"/>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524125"/>
            <a:ext cx="4038600" cy="3028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59" name="Rectangle 7"/>
          <p:cNvSpPr>
            <a:spLocks noChangeArrowheads="1"/>
          </p:cNvSpPr>
          <p:nvPr/>
        </p:nvSpPr>
        <p:spPr bwMode="auto">
          <a:xfrm>
            <a:off x="5867400" y="5589588"/>
            <a:ext cx="9588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sz="1200" b="0">
                <a:effectLst>
                  <a:outerShdw blurRad="38100" dist="38100" dir="2700000" algn="tl">
                    <a:srgbClr val="000000"/>
                  </a:outerShdw>
                </a:effectLst>
              </a:rPr>
              <a:t>Manchester</a:t>
            </a:r>
          </a:p>
        </p:txBody>
      </p:sp>
    </p:spTree>
    <p:extLst>
      <p:ext uri="{BB962C8B-B14F-4D97-AF65-F5344CB8AC3E}">
        <p14:creationId xmlns:p14="http://schemas.microsoft.com/office/powerpoint/2010/main" val="1977353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henryk-sienkiewicz.eu/images/WielkaBrytania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5988" y="0"/>
            <a:ext cx="44497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rostokąt 2"/>
          <p:cNvSpPr/>
          <p:nvPr/>
        </p:nvSpPr>
        <p:spPr>
          <a:xfrm>
            <a:off x="180603" y="332656"/>
            <a:ext cx="4318298"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pl-PL"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Rzeźba terenu</a:t>
            </a:r>
          </a:p>
        </p:txBody>
      </p:sp>
      <p:sp>
        <p:nvSpPr>
          <p:cNvPr id="4" name="pole tekstowe 3"/>
          <p:cNvSpPr txBox="1"/>
          <p:nvPr/>
        </p:nvSpPr>
        <p:spPr>
          <a:xfrm>
            <a:off x="358775" y="1773238"/>
            <a:ext cx="3384550" cy="3846512"/>
          </a:xfrm>
          <a:prstGeom prst="rect">
            <a:avLst/>
          </a:prstGeom>
          <a:noFill/>
        </p:spPr>
        <p:txBody>
          <a:bodyPr>
            <a:spAutoFit/>
          </a:bodyPr>
          <a:lstStyle/>
          <a:p>
            <a:pPr fontAlgn="auto">
              <a:spcBef>
                <a:spcPts val="0"/>
              </a:spcBef>
              <a:spcAft>
                <a:spcPts val="0"/>
              </a:spcAft>
              <a:defRPr/>
            </a:pPr>
            <a:r>
              <a:rPr lang="pl-PL" sz="2000" dirty="0">
                <a:latin typeface="+mn-lt"/>
                <a:cs typeface="+mn-cs"/>
              </a:rPr>
              <a:t>W krajobrazie środkowej i </a:t>
            </a:r>
            <a:r>
              <a:rPr lang="pl-PL" sz="2000" b="1" dirty="0">
                <a:latin typeface="+mn-lt"/>
                <a:cs typeface="+mn-cs"/>
              </a:rPr>
              <a:t>południowej Anglii </a:t>
            </a:r>
            <a:r>
              <a:rPr lang="pl-PL" sz="2000" dirty="0">
                <a:latin typeface="+mn-lt"/>
                <a:cs typeface="+mn-cs"/>
              </a:rPr>
              <a:t>dominują </a:t>
            </a:r>
            <a:r>
              <a:rPr lang="pl-PL" sz="2000" b="1" dirty="0">
                <a:latin typeface="+mn-lt"/>
                <a:cs typeface="+mn-cs"/>
              </a:rPr>
              <a:t>niziny</a:t>
            </a:r>
            <a:r>
              <a:rPr lang="pl-PL" sz="2000" dirty="0">
                <a:latin typeface="+mn-lt"/>
                <a:cs typeface="+mn-cs"/>
              </a:rPr>
              <a:t>. Kontrastują z nimi </a:t>
            </a:r>
            <a:r>
              <a:rPr lang="pl-PL" sz="2000" b="1" dirty="0">
                <a:latin typeface="+mn-lt"/>
                <a:cs typeface="+mn-cs"/>
              </a:rPr>
              <a:t>górzyste</a:t>
            </a:r>
            <a:r>
              <a:rPr lang="pl-PL" sz="2000" dirty="0">
                <a:latin typeface="+mn-lt"/>
                <a:cs typeface="+mn-cs"/>
              </a:rPr>
              <a:t> tereny </a:t>
            </a:r>
            <a:r>
              <a:rPr lang="pl-PL" sz="2000" b="1" dirty="0">
                <a:latin typeface="+mn-lt"/>
                <a:cs typeface="+mn-cs"/>
              </a:rPr>
              <a:t>Szkocji</a:t>
            </a:r>
            <a:r>
              <a:rPr lang="pl-PL" sz="2000" dirty="0">
                <a:latin typeface="+mn-lt"/>
                <a:cs typeface="+mn-cs"/>
              </a:rPr>
              <a:t>, </a:t>
            </a:r>
            <a:r>
              <a:rPr lang="pl-PL" sz="2000" b="1" dirty="0">
                <a:latin typeface="+mn-lt"/>
                <a:cs typeface="+mn-cs"/>
              </a:rPr>
              <a:t>Walii</a:t>
            </a:r>
            <a:r>
              <a:rPr lang="pl-PL" sz="2000" dirty="0">
                <a:latin typeface="+mn-lt"/>
                <a:cs typeface="+mn-cs"/>
              </a:rPr>
              <a:t> oraz </a:t>
            </a:r>
            <a:r>
              <a:rPr lang="pl-PL" sz="2000" b="1" dirty="0">
                <a:latin typeface="+mn-lt"/>
                <a:cs typeface="+mn-cs"/>
              </a:rPr>
              <a:t>północnej Anglii</a:t>
            </a:r>
            <a:r>
              <a:rPr lang="pl-PL" sz="2000" dirty="0">
                <a:latin typeface="+mn-lt"/>
                <a:cs typeface="+mn-cs"/>
              </a:rPr>
              <a:t>.</a:t>
            </a:r>
          </a:p>
          <a:p>
            <a:pPr fontAlgn="auto">
              <a:spcBef>
                <a:spcPts val="0"/>
              </a:spcBef>
              <a:spcAft>
                <a:spcPts val="0"/>
              </a:spcAft>
              <a:defRPr/>
            </a:pPr>
            <a:r>
              <a:rPr lang="pl-PL" dirty="0">
                <a:latin typeface="+mn-lt"/>
                <a:cs typeface="+mn-cs"/>
              </a:rPr>
              <a:t> </a:t>
            </a:r>
          </a:p>
          <a:p>
            <a:pPr fontAlgn="auto">
              <a:spcBef>
                <a:spcPts val="0"/>
              </a:spcBef>
              <a:spcAft>
                <a:spcPts val="0"/>
              </a:spcAft>
              <a:defRPr/>
            </a:pPr>
            <a:r>
              <a:rPr lang="pl-PL" dirty="0">
                <a:latin typeface="+mn-lt"/>
                <a:cs typeface="+mn-cs"/>
              </a:rPr>
              <a:t>Głównymi pasmami Wielkiej Brytanii są </a:t>
            </a:r>
            <a:r>
              <a:rPr lang="pl-PL" b="1" dirty="0">
                <a:latin typeface="+mn-lt"/>
                <a:cs typeface="+mn-cs"/>
              </a:rPr>
              <a:t>stare górotwory</a:t>
            </a:r>
            <a:r>
              <a:rPr lang="pl-PL" dirty="0">
                <a:latin typeface="+mn-lt"/>
                <a:cs typeface="+mn-cs"/>
              </a:rPr>
              <a:t>:</a:t>
            </a:r>
          </a:p>
          <a:p>
            <a:pPr marL="285750" indent="-285750" fontAlgn="auto">
              <a:spcBef>
                <a:spcPts val="0"/>
              </a:spcBef>
              <a:spcAft>
                <a:spcPts val="0"/>
              </a:spcAft>
              <a:buFontTx/>
              <a:buBlip>
                <a:blip r:embed="rId3"/>
              </a:buBlip>
              <a:defRPr/>
            </a:pPr>
            <a:r>
              <a:rPr lang="pl-PL" dirty="0">
                <a:latin typeface="+mn-lt"/>
                <a:cs typeface="+mn-cs"/>
              </a:rPr>
              <a:t>Góry Pennińskie</a:t>
            </a:r>
          </a:p>
          <a:p>
            <a:pPr marL="285750" indent="-285750" fontAlgn="auto">
              <a:spcBef>
                <a:spcPts val="0"/>
              </a:spcBef>
              <a:spcAft>
                <a:spcPts val="0"/>
              </a:spcAft>
              <a:buFontTx/>
              <a:buBlip>
                <a:blip r:embed="rId3"/>
              </a:buBlip>
              <a:defRPr/>
            </a:pPr>
            <a:r>
              <a:rPr lang="pl-PL" dirty="0">
                <a:latin typeface="+mn-lt"/>
                <a:cs typeface="+mn-cs"/>
              </a:rPr>
              <a:t>Góry Kambryjskie</a:t>
            </a:r>
          </a:p>
          <a:p>
            <a:pPr marL="285750" indent="-285750" fontAlgn="auto">
              <a:spcBef>
                <a:spcPts val="0"/>
              </a:spcBef>
              <a:spcAft>
                <a:spcPts val="0"/>
              </a:spcAft>
              <a:buFontTx/>
              <a:buBlip>
                <a:blip r:embed="rId3"/>
              </a:buBlip>
              <a:defRPr/>
            </a:pPr>
            <a:r>
              <a:rPr lang="pl-PL" dirty="0">
                <a:latin typeface="+mn-lt"/>
                <a:cs typeface="+mn-cs"/>
              </a:rPr>
              <a:t>Góry </a:t>
            </a:r>
            <a:r>
              <a:rPr lang="pl-PL" dirty="0" err="1">
                <a:latin typeface="+mn-lt"/>
                <a:cs typeface="+mn-cs"/>
              </a:rPr>
              <a:t>Kaledońuskie</a:t>
            </a:r>
            <a:endParaRPr lang="pl-PL" dirty="0">
              <a:latin typeface="+mn-lt"/>
              <a:cs typeface="+mn-cs"/>
            </a:endParaRPr>
          </a:p>
          <a:p>
            <a:pPr marL="285750" indent="-285750" fontAlgn="auto">
              <a:spcBef>
                <a:spcPts val="0"/>
              </a:spcBef>
              <a:spcAft>
                <a:spcPts val="0"/>
              </a:spcAft>
              <a:buFontTx/>
              <a:buBlip>
                <a:blip r:embed="rId3"/>
              </a:buBlip>
              <a:defRPr/>
            </a:pPr>
            <a:r>
              <a:rPr lang="pl-PL" dirty="0" err="1">
                <a:latin typeface="+mn-lt"/>
                <a:cs typeface="+mn-cs"/>
              </a:rPr>
              <a:t>Grempiany</a:t>
            </a:r>
            <a:endParaRPr lang="pl-PL" dirty="0">
              <a:latin typeface="+mn-lt"/>
              <a:cs typeface="+mn-cs"/>
            </a:endParaRPr>
          </a:p>
          <a:p>
            <a:pPr fontAlgn="auto">
              <a:spcBef>
                <a:spcPts val="0"/>
              </a:spcBef>
              <a:spcAft>
                <a:spcPts val="0"/>
              </a:spcAft>
              <a:defRPr/>
            </a:pPr>
            <a:endParaRPr lang="pl-PL" dirty="0">
              <a:latin typeface="+mn-lt"/>
              <a:cs typeface="+mn-cs"/>
            </a:endParaRPr>
          </a:p>
        </p:txBody>
      </p:sp>
      <p:sp>
        <p:nvSpPr>
          <p:cNvPr id="5" name="Nawias klamrowy zamykający 4"/>
          <p:cNvSpPr/>
          <p:nvPr/>
        </p:nvSpPr>
        <p:spPr>
          <a:xfrm>
            <a:off x="3203575" y="3687763"/>
            <a:ext cx="215900" cy="1592262"/>
          </a:xfrm>
          <a:prstGeom prst="rightBrace">
            <a:avLst/>
          </a:prstGeom>
          <a:ln>
            <a:solidFill>
              <a:srgbClr val="0066FF"/>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pl-PL"/>
          </a:p>
        </p:txBody>
      </p:sp>
      <p:sp>
        <p:nvSpPr>
          <p:cNvPr id="15366" name="pole tekstowe 5"/>
          <p:cNvSpPr txBox="1">
            <a:spLocks noChangeArrowheads="1"/>
          </p:cNvSpPr>
          <p:nvPr/>
        </p:nvSpPr>
        <p:spPr bwMode="auto">
          <a:xfrm>
            <a:off x="3425825" y="4114800"/>
            <a:ext cx="10795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pl-PL" altLang="pl-PL" sz="1400"/>
              <a:t>Orogeneza kaledońska i hercyńska</a:t>
            </a:r>
          </a:p>
        </p:txBody>
      </p:sp>
    </p:spTree>
    <p:extLst>
      <p:ext uri="{BB962C8B-B14F-4D97-AF65-F5344CB8AC3E}">
        <p14:creationId xmlns:p14="http://schemas.microsoft.com/office/powerpoint/2010/main" val="1395466767"/>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259632" y="404664"/>
            <a:ext cx="6512511" cy="1143000"/>
          </a:xfrm>
        </p:spPr>
        <p:txBody>
          <a:bodyPr/>
          <a:lstStyle/>
          <a:p>
            <a:r>
              <a:rPr lang="pl-PL" altLang="pl-PL" dirty="0">
                <a:solidFill>
                  <a:schemeClr val="tx2">
                    <a:lumMod val="60000"/>
                    <a:lumOff val="40000"/>
                  </a:schemeClr>
                </a:solidFill>
              </a:rPr>
              <a:t>Góry i wyżyny</a:t>
            </a:r>
          </a:p>
        </p:txBody>
      </p:sp>
      <p:sp>
        <p:nvSpPr>
          <p:cNvPr id="50179" name="Rectangle 3"/>
          <p:cNvSpPr>
            <a:spLocks noGrp="1" noChangeArrowheads="1"/>
          </p:cNvSpPr>
          <p:nvPr>
            <p:ph sz="quarter" idx="13"/>
          </p:nvPr>
        </p:nvSpPr>
        <p:spPr>
          <a:xfrm>
            <a:off x="179388" y="1989138"/>
            <a:ext cx="4475162" cy="4106862"/>
          </a:xfrm>
        </p:spPr>
        <p:txBody>
          <a:bodyPr/>
          <a:lstStyle/>
          <a:p>
            <a:pPr algn="ctr">
              <a:lnSpc>
                <a:spcPct val="90000"/>
              </a:lnSpc>
              <a:buFont typeface="Wingdings" pitchFamily="2" charset="2"/>
              <a:buNone/>
            </a:pPr>
            <a:r>
              <a:rPr lang="pl-PL" altLang="pl-PL" sz="2400" dirty="0">
                <a:latin typeface="Times New Roman" panose="02020603050405020304" pitchFamily="18" charset="0"/>
                <a:cs typeface="Times New Roman" panose="02020603050405020304" pitchFamily="18" charset="0"/>
              </a:rPr>
              <a:t>Wielka Brytania jest bardzo zróżnicowana, jeśli chodzi o ukształtowanie terenu. Góry, wyżyny i wzniesienia występują głównie na zachodzie kraju. W Walii znajduje się </a:t>
            </a:r>
            <a:r>
              <a:rPr lang="pl-PL" altLang="pl-PL" sz="2400" dirty="0" err="1">
                <a:latin typeface="Times New Roman" panose="02020603050405020304" pitchFamily="18" charset="0"/>
                <a:cs typeface="Times New Roman" panose="02020603050405020304" pitchFamily="18" charset="0"/>
              </a:rPr>
              <a:t>Snowdon</a:t>
            </a:r>
            <a:r>
              <a:rPr lang="pl-PL" altLang="pl-PL" sz="2400" dirty="0">
                <a:latin typeface="Times New Roman" panose="02020603050405020304" pitchFamily="18" charset="0"/>
                <a:cs typeface="Times New Roman" panose="02020603050405020304" pitchFamily="18" charset="0"/>
              </a:rPr>
              <a:t>, góra o wysokości 1085 m n.p.m. Jednak najwyższym szczytem w Wielkiej Brytanii jest Ben Nevis (1343 m n.p.m.), położony w Szkocji. </a:t>
            </a:r>
          </a:p>
        </p:txBody>
      </p:sp>
      <p:pic>
        <p:nvPicPr>
          <p:cNvPr id="50181" name="Picture 5" descr="ben-nevi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2420938"/>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50182" name="Rectangle 6"/>
          <p:cNvSpPr>
            <a:spLocks noChangeArrowheads="1"/>
          </p:cNvSpPr>
          <p:nvPr/>
        </p:nvSpPr>
        <p:spPr bwMode="auto">
          <a:xfrm>
            <a:off x="7667625" y="5300663"/>
            <a:ext cx="8509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sz="1200" b="0">
                <a:effectLst>
                  <a:outerShdw blurRad="38100" dist="38100" dir="2700000" algn="tl">
                    <a:srgbClr val="000000"/>
                  </a:outerShdw>
                </a:effectLst>
              </a:rPr>
              <a:t>Ben Nevis</a:t>
            </a:r>
          </a:p>
        </p:txBody>
      </p:sp>
    </p:spTree>
    <p:extLst>
      <p:ext uri="{BB962C8B-B14F-4D97-AF65-F5344CB8AC3E}">
        <p14:creationId xmlns:p14="http://schemas.microsoft.com/office/powerpoint/2010/main" val="854235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75656" y="548680"/>
            <a:ext cx="6512511" cy="1143000"/>
          </a:xfrm>
        </p:spPr>
        <p:txBody>
          <a:bodyPr/>
          <a:lstStyle/>
          <a:p>
            <a:r>
              <a:rPr lang="pl-PL" altLang="pl-PL" dirty="0">
                <a:solidFill>
                  <a:schemeClr val="tx2">
                    <a:lumMod val="60000"/>
                    <a:lumOff val="40000"/>
                  </a:schemeClr>
                </a:solidFill>
                <a:latin typeface="Times New Roman" panose="02020603050405020304" pitchFamily="18" charset="0"/>
                <a:cs typeface="Times New Roman" panose="02020603050405020304" pitchFamily="18" charset="0"/>
              </a:rPr>
              <a:t>Podstawowe informacje</a:t>
            </a:r>
          </a:p>
        </p:txBody>
      </p:sp>
      <p:sp>
        <p:nvSpPr>
          <p:cNvPr id="6147" name="Rectangle 3"/>
          <p:cNvSpPr>
            <a:spLocks noGrp="1" noChangeArrowheads="1"/>
          </p:cNvSpPr>
          <p:nvPr>
            <p:ph sz="quarter" idx="13"/>
          </p:nvPr>
        </p:nvSpPr>
        <p:spPr>
          <a:xfrm>
            <a:off x="1331640" y="1916832"/>
            <a:ext cx="6400800" cy="3474720"/>
          </a:xfrm>
        </p:spPr>
        <p:txBody>
          <a:bodyPr/>
          <a:lstStyle/>
          <a:p>
            <a:pPr algn="ctr">
              <a:buFont typeface="Wingdings" pitchFamily="2" charset="2"/>
              <a:buNone/>
            </a:pPr>
            <a:r>
              <a:rPr lang="pl-PL" altLang="pl-PL" dirty="0">
                <a:latin typeface="Times New Roman" panose="02020603050405020304" pitchFamily="18" charset="0"/>
                <a:cs typeface="Times New Roman" panose="02020603050405020304" pitchFamily="18" charset="0"/>
              </a:rPr>
              <a:t>Stolica: Londyn</a:t>
            </a:r>
          </a:p>
          <a:p>
            <a:pPr algn="ctr">
              <a:buFont typeface="Wingdings" pitchFamily="2" charset="2"/>
              <a:buNone/>
            </a:pPr>
            <a:r>
              <a:rPr lang="pl-PL" altLang="pl-PL" dirty="0">
                <a:latin typeface="Times New Roman" panose="02020603050405020304" pitchFamily="18" charset="0"/>
                <a:cs typeface="Times New Roman" panose="02020603050405020304" pitchFamily="18" charset="0"/>
              </a:rPr>
              <a:t>Język urzędowy: angielski</a:t>
            </a:r>
          </a:p>
          <a:p>
            <a:pPr algn="ctr">
              <a:buFont typeface="Wingdings" pitchFamily="2" charset="2"/>
              <a:buNone/>
            </a:pPr>
            <a:r>
              <a:rPr lang="pl-PL" altLang="pl-PL" dirty="0">
                <a:latin typeface="Times New Roman" panose="02020603050405020304" pitchFamily="18" charset="0"/>
                <a:cs typeface="Times New Roman" panose="02020603050405020304" pitchFamily="18" charset="0"/>
              </a:rPr>
              <a:t>Głowa państwa: Królowa Elżbieta II</a:t>
            </a:r>
          </a:p>
          <a:p>
            <a:pPr algn="ctr">
              <a:buFont typeface="Wingdings" pitchFamily="2" charset="2"/>
              <a:buNone/>
            </a:pPr>
            <a:r>
              <a:rPr lang="pl-PL" altLang="pl-PL" dirty="0">
                <a:latin typeface="Times New Roman" panose="02020603050405020304" pitchFamily="18" charset="0"/>
                <a:cs typeface="Times New Roman" panose="02020603050405020304" pitchFamily="18" charset="0"/>
              </a:rPr>
              <a:t>Jednostka monetarna: funt szterling</a:t>
            </a:r>
          </a:p>
          <a:p>
            <a:pPr algn="ctr">
              <a:buFont typeface="Wingdings" pitchFamily="2" charset="2"/>
              <a:buNone/>
            </a:pPr>
            <a:r>
              <a:rPr lang="pl-PL" altLang="pl-PL" dirty="0">
                <a:latin typeface="Times New Roman" panose="02020603050405020304" pitchFamily="18" charset="0"/>
                <a:cs typeface="Times New Roman" panose="02020603050405020304" pitchFamily="18" charset="0"/>
              </a:rPr>
              <a:t>Religia dominująca: anglikanizm </a:t>
            </a:r>
          </a:p>
          <a:p>
            <a:pPr algn="ctr">
              <a:buFont typeface="Wingdings" pitchFamily="2" charset="2"/>
              <a:buNone/>
            </a:pPr>
            <a:endParaRPr lang="pl-PL" altLang="pl-PL" dirty="0"/>
          </a:p>
        </p:txBody>
      </p:sp>
    </p:spTree>
    <p:extLst>
      <p:ext uri="{BB962C8B-B14F-4D97-AF65-F5344CB8AC3E}">
        <p14:creationId xmlns:p14="http://schemas.microsoft.com/office/powerpoint/2010/main" val="3615313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267744" y="188640"/>
            <a:ext cx="6512511" cy="1143000"/>
          </a:xfrm>
        </p:spPr>
        <p:txBody>
          <a:bodyPr/>
          <a:lstStyle/>
          <a:p>
            <a:r>
              <a:rPr lang="pl-PL" altLang="pl-PL" dirty="0"/>
              <a:t>Wyspy</a:t>
            </a:r>
          </a:p>
        </p:txBody>
      </p:sp>
      <p:sp>
        <p:nvSpPr>
          <p:cNvPr id="51203" name="Rectangle 3"/>
          <p:cNvSpPr>
            <a:spLocks noGrp="1" noChangeArrowheads="1"/>
          </p:cNvSpPr>
          <p:nvPr>
            <p:ph sz="quarter" idx="13"/>
          </p:nvPr>
        </p:nvSpPr>
        <p:spPr>
          <a:xfrm>
            <a:off x="827584" y="1124744"/>
            <a:ext cx="6760840" cy="4770864"/>
          </a:xfrm>
        </p:spPr>
        <p:txBody>
          <a:bodyPr>
            <a:normAutofit/>
          </a:bodyPr>
          <a:lstStyle/>
          <a:p>
            <a:pPr>
              <a:lnSpc>
                <a:spcPct val="80000"/>
              </a:lnSpc>
              <a:buFont typeface="Wingdings" pitchFamily="2" charset="2"/>
              <a:buNone/>
            </a:pPr>
            <a:r>
              <a:rPr lang="pl-PL" altLang="pl-PL" sz="2800" dirty="0">
                <a:latin typeface="Times New Roman" panose="02020603050405020304" pitchFamily="18" charset="0"/>
                <a:cs typeface="Times New Roman" panose="02020603050405020304" pitchFamily="18" charset="0"/>
              </a:rPr>
              <a:t>	W Szkocji można spotkać wiele zatok, fiordów i jezior. U północnych wybrzeży rozsianych jest wiele wysp takich jak:</a:t>
            </a:r>
          </a:p>
          <a:p>
            <a:pPr>
              <a:lnSpc>
                <a:spcPct val="80000"/>
              </a:lnSpc>
              <a:buFontTx/>
              <a:buChar char="-"/>
            </a:pPr>
            <a:r>
              <a:rPr lang="pl-PL" altLang="pl-PL" sz="2800" dirty="0">
                <a:latin typeface="Times New Roman" panose="02020603050405020304" pitchFamily="18" charset="0"/>
                <a:cs typeface="Times New Roman" panose="02020603050405020304" pitchFamily="18" charset="0"/>
              </a:rPr>
              <a:t>Hebrydy (archipelag ok. 500 wysp na Oceanie Atlantyckim) </a:t>
            </a:r>
          </a:p>
          <a:p>
            <a:pPr>
              <a:lnSpc>
                <a:spcPct val="80000"/>
              </a:lnSpc>
              <a:buFontTx/>
              <a:buChar char="-"/>
            </a:pPr>
            <a:r>
              <a:rPr lang="pl-PL" altLang="pl-PL" sz="2800" dirty="0">
                <a:latin typeface="Times New Roman" panose="02020603050405020304" pitchFamily="18" charset="0"/>
                <a:cs typeface="Times New Roman" panose="02020603050405020304" pitchFamily="18" charset="0"/>
              </a:rPr>
              <a:t>Orkady (archipelag 67 wysp o łącznej powierzchni 975 km², z czego ok. 20 jest zamieszkanych)</a:t>
            </a:r>
          </a:p>
          <a:p>
            <a:pPr>
              <a:lnSpc>
                <a:spcPct val="80000"/>
              </a:lnSpc>
              <a:buFontTx/>
              <a:buChar char="-"/>
            </a:pPr>
            <a:r>
              <a:rPr lang="pl-PL" altLang="pl-PL" sz="2800" dirty="0">
                <a:latin typeface="Times New Roman" panose="02020603050405020304" pitchFamily="18" charset="0"/>
                <a:cs typeface="Times New Roman" panose="02020603050405020304" pitchFamily="18" charset="0"/>
              </a:rPr>
              <a:t>Szetland (archipelag 100 wysp, z czego 15 jest zamieszkanych przez około 22 tys. ludzi).  </a:t>
            </a:r>
          </a:p>
        </p:txBody>
      </p:sp>
    </p:spTree>
    <p:extLst>
      <p:ext uri="{BB962C8B-B14F-4D97-AF65-F5344CB8AC3E}">
        <p14:creationId xmlns:p14="http://schemas.microsoft.com/office/powerpoint/2010/main" val="1974562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547664" y="548680"/>
            <a:ext cx="6512511" cy="1143000"/>
          </a:xfrm>
        </p:spPr>
        <p:txBody>
          <a:bodyPr/>
          <a:lstStyle/>
          <a:p>
            <a:r>
              <a:rPr lang="pl-PL" altLang="pl-PL" dirty="0"/>
              <a:t>Hebrydy</a:t>
            </a:r>
          </a:p>
        </p:txBody>
      </p:sp>
      <p:pic>
        <p:nvPicPr>
          <p:cNvPr id="81925" name="Picture 5" descr="180px-Inner_Hebrides"/>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a:xfrm>
            <a:off x="3132138" y="1773238"/>
            <a:ext cx="3186112" cy="39830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27" name="Rectangle 7"/>
          <p:cNvSpPr>
            <a:spLocks noChangeArrowheads="1"/>
          </p:cNvSpPr>
          <p:nvPr/>
        </p:nvSpPr>
        <p:spPr bwMode="auto">
          <a:xfrm>
            <a:off x="468313" y="5300663"/>
            <a:ext cx="3536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b="0">
                <a:effectLst>
                  <a:outerShdw blurRad="38100" dist="38100" dir="2700000" algn="tl">
                    <a:srgbClr val="000000"/>
                  </a:outerShdw>
                </a:effectLst>
              </a:rPr>
              <a:t>Umiejscowienie Hebryd na mapie</a:t>
            </a:r>
          </a:p>
        </p:txBody>
      </p:sp>
    </p:spTree>
    <p:extLst>
      <p:ext uri="{BB962C8B-B14F-4D97-AF65-F5344CB8AC3E}">
        <p14:creationId xmlns:p14="http://schemas.microsoft.com/office/powerpoint/2010/main" val="1769352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Rectangle 4"/>
          <p:cNvSpPr>
            <a:spLocks noGrp="1" noChangeArrowheads="1"/>
          </p:cNvSpPr>
          <p:nvPr>
            <p:ph type="title"/>
          </p:nvPr>
        </p:nvSpPr>
        <p:spPr>
          <a:xfrm>
            <a:off x="1187624" y="404664"/>
            <a:ext cx="6512511" cy="1143000"/>
          </a:xfrm>
        </p:spPr>
        <p:txBody>
          <a:bodyPr/>
          <a:lstStyle/>
          <a:p>
            <a:r>
              <a:rPr lang="pl-PL" altLang="pl-PL" dirty="0"/>
              <a:t>Orkady</a:t>
            </a:r>
          </a:p>
        </p:txBody>
      </p:sp>
      <p:pic>
        <p:nvPicPr>
          <p:cNvPr id="84998" name="Picture 6" descr="Scotland_Orkady"/>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a:xfrm>
            <a:off x="2916238" y="1700213"/>
            <a:ext cx="3227387" cy="46116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5000" name="Rectangle 8"/>
          <p:cNvSpPr>
            <a:spLocks noChangeArrowheads="1"/>
          </p:cNvSpPr>
          <p:nvPr/>
        </p:nvSpPr>
        <p:spPr bwMode="auto">
          <a:xfrm>
            <a:off x="5435600" y="6237288"/>
            <a:ext cx="3417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b="0">
                <a:effectLst>
                  <a:outerShdw blurRad="38100" dist="38100" dir="2700000" algn="tl">
                    <a:srgbClr val="000000"/>
                  </a:outerShdw>
                </a:effectLst>
              </a:rPr>
              <a:t>Umiejscowienie Orkad na mapie</a:t>
            </a:r>
          </a:p>
        </p:txBody>
      </p:sp>
    </p:spTree>
    <p:extLst>
      <p:ext uri="{BB962C8B-B14F-4D97-AF65-F5344CB8AC3E}">
        <p14:creationId xmlns:p14="http://schemas.microsoft.com/office/powerpoint/2010/main" val="2875385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8" name="Rectangle 4"/>
          <p:cNvSpPr>
            <a:spLocks noGrp="1" noChangeArrowheads="1"/>
          </p:cNvSpPr>
          <p:nvPr>
            <p:ph type="title"/>
          </p:nvPr>
        </p:nvSpPr>
        <p:spPr>
          <a:xfrm>
            <a:off x="1619672" y="404664"/>
            <a:ext cx="6512511" cy="1143000"/>
          </a:xfrm>
        </p:spPr>
        <p:txBody>
          <a:bodyPr/>
          <a:lstStyle/>
          <a:p>
            <a:r>
              <a:rPr lang="pl-PL" altLang="pl-PL" dirty="0"/>
              <a:t>Szetlandy</a:t>
            </a:r>
          </a:p>
        </p:txBody>
      </p:sp>
      <p:pic>
        <p:nvPicPr>
          <p:cNvPr id="88070" name="Picture 6" descr="shetlands"/>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a:xfrm>
            <a:off x="3275856" y="1844824"/>
            <a:ext cx="2376660" cy="34750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8073" name="Rectangle 9"/>
          <p:cNvSpPr>
            <a:spLocks noChangeArrowheads="1"/>
          </p:cNvSpPr>
          <p:nvPr/>
        </p:nvSpPr>
        <p:spPr bwMode="auto">
          <a:xfrm>
            <a:off x="1908175" y="5661025"/>
            <a:ext cx="11509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b="0">
                <a:effectLst>
                  <a:outerShdw blurRad="38100" dist="38100" dir="2700000" algn="tl">
                    <a:srgbClr val="000000"/>
                  </a:outerShdw>
                </a:effectLst>
              </a:rPr>
              <a:t>Szetlandy</a:t>
            </a:r>
          </a:p>
        </p:txBody>
      </p:sp>
    </p:spTree>
    <p:extLst>
      <p:ext uri="{BB962C8B-B14F-4D97-AF65-F5344CB8AC3E}">
        <p14:creationId xmlns:p14="http://schemas.microsoft.com/office/powerpoint/2010/main" val="1286128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Grp="1" noChangeArrowheads="1"/>
          </p:cNvSpPr>
          <p:nvPr>
            <p:ph type="title"/>
          </p:nvPr>
        </p:nvSpPr>
        <p:spPr>
          <a:xfrm>
            <a:off x="1234782" y="692696"/>
            <a:ext cx="6512511" cy="1143000"/>
          </a:xfrm>
        </p:spPr>
        <p:txBody>
          <a:bodyPr/>
          <a:lstStyle/>
          <a:p>
            <a:r>
              <a:rPr lang="pl-PL" altLang="pl-PL" dirty="0">
                <a:solidFill>
                  <a:schemeClr val="tx2">
                    <a:lumMod val="60000"/>
                    <a:lumOff val="40000"/>
                  </a:schemeClr>
                </a:solidFill>
              </a:rPr>
              <a:t>Gospodarka w Wielkiej Brytanii</a:t>
            </a:r>
          </a:p>
        </p:txBody>
      </p:sp>
      <p:sp>
        <p:nvSpPr>
          <p:cNvPr id="11271" name="Rectangle 7"/>
          <p:cNvSpPr>
            <a:spLocks noChangeArrowheads="1"/>
          </p:cNvSpPr>
          <p:nvPr/>
        </p:nvSpPr>
        <p:spPr bwMode="auto">
          <a:xfrm>
            <a:off x="1331913" y="2205038"/>
            <a:ext cx="6318250" cy="356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pl-PL" altLang="pl-PL" sz="2400" b="0" dirty="0"/>
              <a:t>Wielka Brytania należy do największych światowych potęg </a:t>
            </a:r>
          </a:p>
          <a:p>
            <a:pPr algn="ctr"/>
            <a:r>
              <a:rPr lang="pl-PL" altLang="pl-PL" sz="2400" b="0" dirty="0"/>
              <a:t>przemysłowych i finansowych. </a:t>
            </a:r>
          </a:p>
          <a:p>
            <a:pPr algn="ctr"/>
            <a:r>
              <a:rPr lang="pl-PL" altLang="pl-PL" sz="2400" b="0" dirty="0"/>
              <a:t>Pod względem wartości PKB zajmuje:</a:t>
            </a:r>
          </a:p>
          <a:p>
            <a:pPr algn="ctr"/>
            <a:r>
              <a:rPr lang="pl-PL" altLang="pl-PL" sz="2400" b="0" dirty="0"/>
              <a:t> w Europie 3. miejsce (po Niemcach i Francji)</a:t>
            </a:r>
          </a:p>
          <a:p>
            <a:pPr algn="ctr"/>
            <a:r>
              <a:rPr lang="pl-PL" altLang="pl-PL" sz="2400" b="0" dirty="0"/>
              <a:t> na świecie 5. miejsce (po USA, Japonii, Niemcach i Chinach)</a:t>
            </a:r>
          </a:p>
          <a:p>
            <a:pPr algn="ctr"/>
            <a:endParaRPr lang="pl-PL" altLang="pl-PL" sz="2400" b="0" dirty="0"/>
          </a:p>
          <a:p>
            <a:pPr algn="ctr">
              <a:spcBef>
                <a:spcPct val="50000"/>
              </a:spcBef>
            </a:pPr>
            <a:r>
              <a:rPr lang="pl-PL" altLang="pl-PL" sz="2400" b="0" dirty="0"/>
              <a:t> </a:t>
            </a:r>
          </a:p>
        </p:txBody>
      </p:sp>
    </p:spTree>
    <p:extLst>
      <p:ext uri="{BB962C8B-B14F-4D97-AF65-F5344CB8AC3E}">
        <p14:creationId xmlns:p14="http://schemas.microsoft.com/office/powerpoint/2010/main" val="3304266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pl-PL" altLang="pl-PL" dirty="0">
                <a:solidFill>
                  <a:schemeClr val="tx2">
                    <a:lumMod val="60000"/>
                    <a:lumOff val="40000"/>
                  </a:schemeClr>
                </a:solidFill>
              </a:rPr>
              <a:t>Rolnictwo</a:t>
            </a:r>
          </a:p>
        </p:txBody>
      </p:sp>
      <p:sp>
        <p:nvSpPr>
          <p:cNvPr id="14339" name="Rectangle 3"/>
          <p:cNvSpPr>
            <a:spLocks noGrp="1" noChangeArrowheads="1"/>
          </p:cNvSpPr>
          <p:nvPr>
            <p:ph type="body" sz="half" idx="1"/>
          </p:nvPr>
        </p:nvSpPr>
        <p:spPr>
          <a:xfrm>
            <a:off x="323850" y="1916113"/>
            <a:ext cx="4038600" cy="4114800"/>
          </a:xfrm>
        </p:spPr>
        <p:txBody>
          <a:bodyPr>
            <a:normAutofit/>
          </a:bodyPr>
          <a:lstStyle/>
          <a:p>
            <a:pPr algn="ctr">
              <a:buFont typeface="Wingdings" pitchFamily="2" charset="2"/>
              <a:buNone/>
            </a:pPr>
            <a:r>
              <a:rPr lang="pl-PL" altLang="pl-PL" sz="2400" dirty="0"/>
              <a:t>	</a:t>
            </a:r>
            <a:r>
              <a:rPr lang="pl-PL" altLang="pl-PL" sz="2400" dirty="0">
                <a:latin typeface="Times New Roman" panose="02020603050405020304" pitchFamily="18" charset="0"/>
                <a:cs typeface="Times New Roman" panose="02020603050405020304" pitchFamily="18" charset="0"/>
              </a:rPr>
              <a:t>Rolnictwo w Wielkiej Brytanii zaspokaja potrzeby żywnościowe kraju w 60%. Używki rolne zajmują 70% jego powierzchni. Trzeba przy tym dodać, że – wbrew pozorom – do pracy w tym dziale gospodarki zatrudnionych jest tylko 1,5% mieszkańców tego państwa! </a:t>
            </a:r>
          </a:p>
        </p:txBody>
      </p:sp>
      <p:pic>
        <p:nvPicPr>
          <p:cNvPr id="14341" name="Picture 5" descr="NZrec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700814"/>
            <a:ext cx="4038600" cy="267557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51248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331640" y="404664"/>
            <a:ext cx="6512511" cy="1143000"/>
          </a:xfrm>
        </p:spPr>
        <p:txBody>
          <a:bodyPr/>
          <a:lstStyle/>
          <a:p>
            <a:r>
              <a:rPr lang="pl-PL" altLang="pl-PL" dirty="0">
                <a:solidFill>
                  <a:schemeClr val="tx2">
                    <a:lumMod val="60000"/>
                    <a:lumOff val="40000"/>
                  </a:schemeClr>
                </a:solidFill>
              </a:rPr>
              <a:t>Rolnictwo c.d.</a:t>
            </a:r>
          </a:p>
        </p:txBody>
      </p:sp>
      <p:sp>
        <p:nvSpPr>
          <p:cNvPr id="17411" name="Rectangle 3"/>
          <p:cNvSpPr>
            <a:spLocks noGrp="1" noChangeArrowheads="1"/>
          </p:cNvSpPr>
          <p:nvPr>
            <p:ph sz="quarter" idx="13"/>
          </p:nvPr>
        </p:nvSpPr>
        <p:spPr>
          <a:xfrm>
            <a:off x="1187624" y="1556792"/>
            <a:ext cx="7056784" cy="5112568"/>
          </a:xfrm>
        </p:spPr>
        <p:txBody>
          <a:bodyPr>
            <a:normAutofit/>
          </a:bodyPr>
          <a:lstStyle/>
          <a:p>
            <a:pPr>
              <a:lnSpc>
                <a:spcPct val="80000"/>
              </a:lnSpc>
              <a:buFont typeface="Wingdings" pitchFamily="2" charset="2"/>
              <a:buNone/>
            </a:pPr>
            <a:r>
              <a:rPr lang="pl-PL" altLang="pl-PL" sz="2000" dirty="0">
                <a:latin typeface="Times New Roman" panose="02020603050405020304" pitchFamily="18" charset="0"/>
                <a:cs typeface="Times New Roman" panose="02020603050405020304" pitchFamily="18" charset="0"/>
              </a:rPr>
              <a:t>Grunty orne znajdują się głównie w Anglii. Wśród upraw największe znaczenie mają zboża: </a:t>
            </a:r>
          </a:p>
          <a:p>
            <a:pPr>
              <a:lnSpc>
                <a:spcPct val="80000"/>
              </a:lnSpc>
              <a:buFontTx/>
              <a:buChar char="-"/>
            </a:pPr>
            <a:r>
              <a:rPr lang="pl-PL" altLang="pl-PL" sz="2000" dirty="0">
                <a:latin typeface="Times New Roman" panose="02020603050405020304" pitchFamily="18" charset="0"/>
                <a:cs typeface="Times New Roman" panose="02020603050405020304" pitchFamily="18" charset="0"/>
              </a:rPr>
              <a:t>pszenica</a:t>
            </a:r>
          </a:p>
          <a:p>
            <a:pPr>
              <a:lnSpc>
                <a:spcPct val="80000"/>
              </a:lnSpc>
              <a:buFontTx/>
              <a:buChar char="-"/>
            </a:pPr>
            <a:r>
              <a:rPr lang="pl-PL" altLang="pl-PL" sz="2000" dirty="0">
                <a:latin typeface="Times New Roman" panose="02020603050405020304" pitchFamily="18" charset="0"/>
                <a:cs typeface="Times New Roman" panose="02020603050405020304" pitchFamily="18" charset="0"/>
              </a:rPr>
              <a:t>jęczmień</a:t>
            </a:r>
          </a:p>
          <a:p>
            <a:pPr>
              <a:lnSpc>
                <a:spcPct val="80000"/>
              </a:lnSpc>
              <a:buFontTx/>
              <a:buChar char="-"/>
            </a:pPr>
            <a:r>
              <a:rPr lang="pl-PL" altLang="pl-PL" sz="2000" dirty="0">
                <a:latin typeface="Times New Roman" panose="02020603050405020304" pitchFamily="18" charset="0"/>
                <a:cs typeface="Times New Roman" panose="02020603050405020304" pitchFamily="18" charset="0"/>
              </a:rPr>
              <a:t>owies </a:t>
            </a:r>
          </a:p>
          <a:p>
            <a:pPr>
              <a:lnSpc>
                <a:spcPct val="80000"/>
              </a:lnSpc>
              <a:buFontTx/>
              <a:buChar char="-"/>
            </a:pPr>
            <a:r>
              <a:rPr lang="pl-PL" altLang="pl-PL" sz="2000" dirty="0">
                <a:latin typeface="Times New Roman" panose="02020603050405020304" pitchFamily="18" charset="0"/>
                <a:cs typeface="Times New Roman" panose="02020603050405020304" pitchFamily="18" charset="0"/>
              </a:rPr>
              <a:t>żyto</a:t>
            </a:r>
          </a:p>
          <a:p>
            <a:pPr>
              <a:lnSpc>
                <a:spcPct val="80000"/>
              </a:lnSpc>
              <a:buFontTx/>
              <a:buNone/>
            </a:pPr>
            <a:r>
              <a:rPr lang="pl-PL" altLang="pl-PL" sz="2000" dirty="0">
                <a:latin typeface="Times New Roman" panose="02020603050405020304" pitchFamily="18" charset="0"/>
                <a:cs typeface="Times New Roman" panose="02020603050405020304" pitchFamily="18" charset="0"/>
              </a:rPr>
              <a:t>Ich plony należą do najwyższych na świecie. Inne ważniejsze uprawy to:</a:t>
            </a:r>
          </a:p>
          <a:p>
            <a:pPr>
              <a:lnSpc>
                <a:spcPct val="80000"/>
              </a:lnSpc>
              <a:buFontTx/>
              <a:buChar char="-"/>
            </a:pPr>
            <a:r>
              <a:rPr lang="pl-PL" altLang="pl-PL" sz="2000" dirty="0">
                <a:latin typeface="Times New Roman" panose="02020603050405020304" pitchFamily="18" charset="0"/>
                <a:cs typeface="Times New Roman" panose="02020603050405020304" pitchFamily="18" charset="0"/>
              </a:rPr>
              <a:t>buraki cukrowe</a:t>
            </a:r>
          </a:p>
          <a:p>
            <a:pPr>
              <a:lnSpc>
                <a:spcPct val="80000"/>
              </a:lnSpc>
              <a:buFontTx/>
              <a:buChar char="-"/>
            </a:pPr>
            <a:r>
              <a:rPr lang="pl-PL" altLang="pl-PL" sz="2000" dirty="0">
                <a:latin typeface="Times New Roman" panose="02020603050405020304" pitchFamily="18" charset="0"/>
                <a:cs typeface="Times New Roman" panose="02020603050405020304" pitchFamily="18" charset="0"/>
              </a:rPr>
              <a:t>ziemniaki</a:t>
            </a:r>
          </a:p>
          <a:p>
            <a:pPr>
              <a:lnSpc>
                <a:spcPct val="80000"/>
              </a:lnSpc>
              <a:buFontTx/>
              <a:buChar char="-"/>
            </a:pPr>
            <a:r>
              <a:rPr lang="pl-PL" altLang="pl-PL" sz="2000" dirty="0">
                <a:latin typeface="Times New Roman" panose="02020603050405020304" pitchFamily="18" charset="0"/>
                <a:cs typeface="Times New Roman" panose="02020603050405020304" pitchFamily="18" charset="0"/>
              </a:rPr>
              <a:t>rzepak. </a:t>
            </a:r>
          </a:p>
          <a:p>
            <a:pPr>
              <a:lnSpc>
                <a:spcPct val="80000"/>
              </a:lnSpc>
              <a:buFontTx/>
              <a:buNone/>
            </a:pPr>
            <a:r>
              <a:rPr lang="pl-PL" altLang="pl-PL" sz="2000" dirty="0">
                <a:latin typeface="Times New Roman" panose="02020603050405020304" pitchFamily="18" charset="0"/>
                <a:cs typeface="Times New Roman" panose="02020603050405020304" pitchFamily="18" charset="0"/>
              </a:rPr>
              <a:t>W Wielkiej Brytanii bardzo dobrze jest także rozwinięte warzywnictwo, ogrodnictwo i sadownictwo. </a:t>
            </a:r>
          </a:p>
        </p:txBody>
      </p:sp>
    </p:spTree>
    <p:extLst>
      <p:ext uri="{BB962C8B-B14F-4D97-AF65-F5344CB8AC3E}">
        <p14:creationId xmlns:p14="http://schemas.microsoft.com/office/powerpoint/2010/main" val="793467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68560" y="476672"/>
            <a:ext cx="8229600" cy="1371600"/>
          </a:xfrm>
        </p:spPr>
        <p:txBody>
          <a:bodyPr/>
          <a:lstStyle/>
          <a:p>
            <a:r>
              <a:rPr lang="pl-PL" altLang="pl-PL" dirty="0">
                <a:solidFill>
                  <a:schemeClr val="tx2">
                    <a:lumMod val="60000"/>
                    <a:lumOff val="40000"/>
                  </a:schemeClr>
                </a:solidFill>
              </a:rPr>
              <a:t>Hodowla</a:t>
            </a:r>
          </a:p>
        </p:txBody>
      </p:sp>
      <p:sp>
        <p:nvSpPr>
          <p:cNvPr id="15363" name="Rectangle 3"/>
          <p:cNvSpPr>
            <a:spLocks noGrp="1" noChangeArrowheads="1"/>
          </p:cNvSpPr>
          <p:nvPr>
            <p:ph type="body" sz="half" idx="1"/>
          </p:nvPr>
        </p:nvSpPr>
        <p:spPr/>
        <p:txBody>
          <a:bodyPr/>
          <a:lstStyle/>
          <a:p>
            <a:pPr algn="ctr">
              <a:lnSpc>
                <a:spcPct val="90000"/>
              </a:lnSpc>
              <a:buFont typeface="Wingdings" pitchFamily="2" charset="2"/>
              <a:buNone/>
            </a:pPr>
            <a:r>
              <a:rPr lang="pl-PL" altLang="pl-PL" sz="2000" dirty="0">
                <a:latin typeface="Times New Roman" panose="02020603050405020304" pitchFamily="18" charset="0"/>
                <a:cs typeface="Times New Roman" panose="02020603050405020304" pitchFamily="18" charset="0"/>
              </a:rPr>
              <a:t>Pomimo wszystko, rolnictwo zajmuje drugorzędne miejsce w gospodarce brytyjskiej. Bo to hodowla ma największe znaczenie! </a:t>
            </a:r>
          </a:p>
          <a:p>
            <a:pPr algn="ctr">
              <a:lnSpc>
                <a:spcPct val="90000"/>
              </a:lnSpc>
              <a:buFont typeface="Wingdings" pitchFamily="2" charset="2"/>
              <a:buNone/>
            </a:pPr>
            <a:r>
              <a:rPr lang="pl-PL" altLang="pl-PL" sz="2000" dirty="0">
                <a:latin typeface="Times New Roman" panose="02020603050405020304" pitchFamily="18" charset="0"/>
                <a:cs typeface="Times New Roman" panose="02020603050405020304" pitchFamily="18" charset="0"/>
              </a:rPr>
              <a:t>W górskich regionach Szkocji i Walii hoduje się owce, natomiast na pogórzach i nizinach Anglii, przeważa hodowla bydła. Wielka Brytania znajduje się w czołówce światowej produkcji mięsa, mleka i wełny. </a:t>
            </a:r>
          </a:p>
        </p:txBody>
      </p:sp>
      <p:pic>
        <p:nvPicPr>
          <p:cNvPr id="15365" name="Picture 5" descr="sheep2-300x240"/>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003800" y="2420938"/>
            <a:ext cx="3581400" cy="28654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89080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2718993" y="260648"/>
            <a:ext cx="3706015"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pl-PL"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Gospodarka</a:t>
            </a:r>
          </a:p>
        </p:txBody>
      </p:sp>
      <p:sp>
        <p:nvSpPr>
          <p:cNvPr id="20483" name="Prostokąt 3"/>
          <p:cNvSpPr>
            <a:spLocks noChangeArrowheads="1"/>
          </p:cNvSpPr>
          <p:nvPr/>
        </p:nvSpPr>
        <p:spPr bwMode="auto">
          <a:xfrm>
            <a:off x="1008063" y="1412875"/>
            <a:ext cx="71278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pl-PL" altLang="pl-PL"/>
              <a:t>Nieograniczony dostęp do surowców oraz skonstruowanie maszyny parowej lokomotywy, zapoczątkowało na przełomie XVIII i XIX wieku </a:t>
            </a:r>
            <a:r>
              <a:rPr lang="pl-PL" altLang="pl-PL" b="1"/>
              <a:t>rewolucje przemysłową.</a:t>
            </a:r>
          </a:p>
          <a:p>
            <a:r>
              <a:rPr lang="pl-PL" altLang="pl-PL"/>
              <a:t>Wielka Brytanie jest obecnie zaliczana</a:t>
            </a:r>
            <a:r>
              <a:rPr lang="pl-PL" altLang="pl-PL" b="1"/>
              <a:t> </a:t>
            </a:r>
            <a:r>
              <a:rPr lang="pl-PL" altLang="pl-PL"/>
              <a:t>do najlepiej rozwiniętych gospodarczo państw świata. </a:t>
            </a:r>
            <a:endParaRPr lang="pl-PL" altLang="pl-PL" b="1"/>
          </a:p>
          <a:p>
            <a:r>
              <a:rPr lang="pl-PL" altLang="pl-PL"/>
              <a:t>Główną rolę w brytyjskiej gospodarce odgrywają usługi m.in. usługi finansowe, bankowe, ubezpieczeniowe, a także te, związane z handlem.</a:t>
            </a:r>
          </a:p>
          <a:p>
            <a:endParaRPr lang="pl-PL" altLang="pl-PL"/>
          </a:p>
          <a:p>
            <a:r>
              <a:rPr lang="pl-PL" altLang="pl-PL"/>
              <a:t>Intensywne, wysoko zmechanizowane i wydajne rolnictwo zaspokaja potrzeby żywnościowe kraju w 60%, przy czym w tym dziale gospodarki zatrudnione jest tylko 1,4% społeczeństwa.</a:t>
            </a:r>
          </a:p>
          <a:p>
            <a:r>
              <a:rPr lang="pl-PL" altLang="pl-PL"/>
              <a:t>Największe znaczenie ma </a:t>
            </a:r>
            <a:r>
              <a:rPr lang="pl-PL" altLang="pl-PL" b="1"/>
              <a:t>hodowla zwierząt. </a:t>
            </a:r>
            <a:r>
              <a:rPr lang="pl-PL" altLang="pl-PL"/>
              <a:t>W Anglii dominuje hodowla bydła, a w Walii i Szkocji – owiec.</a:t>
            </a:r>
            <a:endParaRPr lang="pl-PL" altLang="pl-PL" b="1"/>
          </a:p>
          <a:p>
            <a:endParaRPr lang="pl-PL" altLang="pl-PL"/>
          </a:p>
          <a:p>
            <a:r>
              <a:rPr lang="pl-PL" altLang="pl-PL"/>
              <a:t>Wielka Brytania posiada bogate </a:t>
            </a:r>
            <a:r>
              <a:rPr lang="pl-PL" altLang="pl-PL" b="1"/>
              <a:t>złoża węgla, gazu ziemnego i ropy naftowej.</a:t>
            </a:r>
          </a:p>
          <a:p>
            <a:endParaRPr lang="pl-PL" altLang="pl-PL"/>
          </a:p>
        </p:txBody>
      </p:sp>
    </p:spTree>
    <p:extLst>
      <p:ext uri="{BB962C8B-B14F-4D97-AF65-F5344CB8AC3E}">
        <p14:creationId xmlns:p14="http://schemas.microsoft.com/office/powerpoint/2010/main" val="3413405255"/>
      </p:ext>
    </p:extLst>
  </p:cSld>
  <p:clrMapOvr>
    <a:masterClrMapping/>
  </p:clrMapOvr>
  <p:transition spd="slow">
    <p:blinds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pl-PL" altLang="pl-PL" dirty="0">
                <a:solidFill>
                  <a:schemeClr val="tx2">
                    <a:lumMod val="60000"/>
                    <a:lumOff val="40000"/>
                  </a:schemeClr>
                </a:solidFill>
              </a:rPr>
              <a:t>Złoża </a:t>
            </a:r>
            <a:r>
              <a:rPr lang="pl-PL" altLang="pl-PL" dirty="0" smtClean="0">
                <a:solidFill>
                  <a:schemeClr val="tx2">
                    <a:lumMod val="60000"/>
                    <a:lumOff val="40000"/>
                  </a:schemeClr>
                </a:solidFill>
              </a:rPr>
              <a:t>surowców</a:t>
            </a:r>
            <a:endParaRPr lang="pl-PL" altLang="pl-PL" dirty="0">
              <a:solidFill>
                <a:schemeClr val="tx2">
                  <a:lumMod val="60000"/>
                  <a:lumOff val="40000"/>
                </a:schemeClr>
              </a:solidFill>
            </a:endParaRPr>
          </a:p>
        </p:txBody>
      </p:sp>
      <p:sp>
        <p:nvSpPr>
          <p:cNvPr id="16387" name="Rectangle 3"/>
          <p:cNvSpPr>
            <a:spLocks noGrp="1" noChangeArrowheads="1"/>
          </p:cNvSpPr>
          <p:nvPr>
            <p:ph type="body" sz="half" idx="1"/>
          </p:nvPr>
        </p:nvSpPr>
        <p:spPr/>
        <p:txBody>
          <a:bodyPr/>
          <a:lstStyle/>
          <a:p>
            <a:pPr>
              <a:lnSpc>
                <a:spcPct val="90000"/>
              </a:lnSpc>
              <a:buFont typeface="Wingdings" pitchFamily="2" charset="2"/>
              <a:buNone/>
            </a:pPr>
            <a:r>
              <a:rPr lang="pl-PL" altLang="pl-PL" sz="2000" dirty="0">
                <a:latin typeface="Times New Roman" panose="02020603050405020304" pitchFamily="18" charset="0"/>
                <a:cs typeface="Times New Roman" panose="02020603050405020304" pitchFamily="18" charset="0"/>
              </a:rPr>
              <a:t>Wielka Brytania posiada bogate złoża:</a:t>
            </a:r>
          </a:p>
          <a:p>
            <a:pPr>
              <a:lnSpc>
                <a:spcPct val="90000"/>
              </a:lnSpc>
              <a:buFontTx/>
              <a:buChar char="-"/>
            </a:pPr>
            <a:r>
              <a:rPr lang="pl-PL" altLang="pl-PL" sz="2000" dirty="0">
                <a:latin typeface="Times New Roman" panose="02020603050405020304" pitchFamily="18" charset="0"/>
                <a:cs typeface="Times New Roman" panose="02020603050405020304" pitchFamily="18" charset="0"/>
              </a:rPr>
              <a:t>węgla </a:t>
            </a:r>
          </a:p>
          <a:p>
            <a:pPr>
              <a:lnSpc>
                <a:spcPct val="90000"/>
              </a:lnSpc>
              <a:buFontTx/>
              <a:buChar char="-"/>
            </a:pPr>
            <a:r>
              <a:rPr lang="pl-PL" altLang="pl-PL" sz="2000" dirty="0">
                <a:latin typeface="Times New Roman" panose="02020603050405020304" pitchFamily="18" charset="0"/>
                <a:cs typeface="Times New Roman" panose="02020603050405020304" pitchFamily="18" charset="0"/>
              </a:rPr>
              <a:t>gazu ziemnego </a:t>
            </a:r>
          </a:p>
          <a:p>
            <a:pPr>
              <a:lnSpc>
                <a:spcPct val="90000"/>
              </a:lnSpc>
              <a:buFontTx/>
              <a:buChar char="-"/>
            </a:pPr>
            <a:r>
              <a:rPr lang="pl-PL" altLang="pl-PL" sz="2000" dirty="0">
                <a:latin typeface="Times New Roman" panose="02020603050405020304" pitchFamily="18" charset="0"/>
                <a:cs typeface="Times New Roman" panose="02020603050405020304" pitchFamily="18" charset="0"/>
              </a:rPr>
              <a:t>ropy naftowej</a:t>
            </a:r>
          </a:p>
          <a:p>
            <a:pPr>
              <a:lnSpc>
                <a:spcPct val="90000"/>
              </a:lnSpc>
              <a:buFontTx/>
              <a:buNone/>
            </a:pPr>
            <a:r>
              <a:rPr lang="pl-PL" altLang="pl-PL" sz="2000" dirty="0">
                <a:latin typeface="Times New Roman" panose="02020603050405020304" pitchFamily="18" charset="0"/>
                <a:cs typeface="Times New Roman" panose="02020603050405020304" pitchFamily="18" charset="0"/>
              </a:rPr>
              <a:t>Wielka Brytania zajmuje:</a:t>
            </a:r>
          </a:p>
          <a:p>
            <a:pPr>
              <a:lnSpc>
                <a:spcPct val="90000"/>
              </a:lnSpc>
              <a:buFontTx/>
              <a:buChar char="-"/>
            </a:pPr>
            <a:r>
              <a:rPr lang="pl-PL" altLang="pl-PL" sz="2000" dirty="0">
                <a:latin typeface="Times New Roman" panose="02020603050405020304" pitchFamily="18" charset="0"/>
                <a:cs typeface="Times New Roman" panose="02020603050405020304" pitchFamily="18" charset="0"/>
              </a:rPr>
              <a:t>9. miejsce w świecie w wydobyciu ropy naftowej</a:t>
            </a:r>
          </a:p>
          <a:p>
            <a:pPr>
              <a:lnSpc>
                <a:spcPct val="90000"/>
              </a:lnSpc>
              <a:buFontTx/>
              <a:buChar char="-"/>
            </a:pPr>
            <a:r>
              <a:rPr lang="pl-PL" altLang="pl-PL" sz="2000" dirty="0">
                <a:latin typeface="Times New Roman" panose="02020603050405020304" pitchFamily="18" charset="0"/>
                <a:cs typeface="Times New Roman" panose="02020603050405020304" pitchFamily="18" charset="0"/>
              </a:rPr>
              <a:t>2. miejsce w Europie w wydobyciu ropy naftowej</a:t>
            </a:r>
          </a:p>
          <a:p>
            <a:pPr>
              <a:lnSpc>
                <a:spcPct val="90000"/>
              </a:lnSpc>
              <a:buFontTx/>
              <a:buChar char="-"/>
            </a:pPr>
            <a:r>
              <a:rPr lang="pl-PL" altLang="pl-PL" sz="2000" dirty="0">
                <a:latin typeface="Times New Roman" panose="02020603050405020304" pitchFamily="18" charset="0"/>
                <a:cs typeface="Times New Roman" panose="02020603050405020304" pitchFamily="18" charset="0"/>
              </a:rPr>
              <a:t>6. miejsce na świecie w wydobyciu gazu ziemnego</a:t>
            </a:r>
          </a:p>
        </p:txBody>
      </p:sp>
      <p:pic>
        <p:nvPicPr>
          <p:cNvPr id="16389" name="Picture 5" descr="124109_1264628651_92c4_d"/>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3438" y="2341563"/>
            <a:ext cx="3960812" cy="297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93118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836712" y="116632"/>
            <a:ext cx="8229600" cy="2088232"/>
          </a:xfrm>
        </p:spPr>
        <p:txBody>
          <a:bodyPr/>
          <a:lstStyle/>
          <a:p>
            <a:r>
              <a:rPr lang="pl-PL" altLang="pl-PL" dirty="0" smtClean="0">
                <a:solidFill>
                  <a:schemeClr val="tx2">
                    <a:lumMod val="60000"/>
                    <a:lumOff val="40000"/>
                  </a:schemeClr>
                </a:solidFill>
                <a:latin typeface="Times New Roman" panose="02020603050405020304" pitchFamily="18" charset="0"/>
                <a:cs typeface="Times New Roman" panose="02020603050405020304" pitchFamily="18" charset="0"/>
              </a:rPr>
              <a:t>Flaga           </a:t>
            </a:r>
            <a:endParaRPr lang="pl-PL" altLang="pl-PL"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7171" name="Rectangle 3"/>
          <p:cNvSpPr>
            <a:spLocks noGrp="1" noChangeArrowheads="1"/>
          </p:cNvSpPr>
          <p:nvPr>
            <p:ph type="body" sz="half" idx="1"/>
          </p:nvPr>
        </p:nvSpPr>
        <p:spPr>
          <a:xfrm>
            <a:off x="250825" y="1773238"/>
            <a:ext cx="3810000" cy="4114800"/>
          </a:xfrm>
        </p:spPr>
        <p:txBody>
          <a:bodyPr/>
          <a:lstStyle/>
          <a:p>
            <a:pPr>
              <a:buFont typeface="Wingdings" pitchFamily="2" charset="2"/>
              <a:buNone/>
            </a:pPr>
            <a:r>
              <a:rPr lang="pl-PL" altLang="pl-PL" sz="2400">
                <a:latin typeface="Times New Roman" panose="02020603050405020304" pitchFamily="18" charset="0"/>
                <a:cs typeface="Times New Roman" panose="02020603050405020304" pitchFamily="18" charset="0"/>
              </a:rPr>
              <a:t>	Flaga Wielkiej Brytanii ma niebieskie tło, na którym znajduje się Krzyż św. Jerzego (patrona Anglii) w białym obramowaniu. Poza tym znajdują się również dwa krzyże, czerwony św. Patryka (patrona Irlandii) oraz biały św. Andrzeja (patrona Szkocji). </a:t>
            </a:r>
          </a:p>
        </p:txBody>
      </p:sp>
      <p:pic>
        <p:nvPicPr>
          <p:cNvPr id="7173" name="Picture 5" descr="400px-Flags_of_the_Union_Jack"/>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211638" y="2126133"/>
            <a:ext cx="4495800" cy="3967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21324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pl-PL" altLang="pl-PL" dirty="0">
                <a:solidFill>
                  <a:schemeClr val="tx2">
                    <a:lumMod val="60000"/>
                    <a:lumOff val="40000"/>
                  </a:schemeClr>
                </a:solidFill>
                <a:latin typeface="Times New Roman" panose="02020603050405020304" pitchFamily="18" charset="0"/>
                <a:cs typeface="Times New Roman" panose="02020603050405020304" pitchFamily="18" charset="0"/>
              </a:rPr>
              <a:t>Transport</a:t>
            </a:r>
          </a:p>
        </p:txBody>
      </p:sp>
      <p:sp>
        <p:nvSpPr>
          <p:cNvPr id="18435" name="Rectangle 3"/>
          <p:cNvSpPr>
            <a:spLocks noGrp="1" noChangeArrowheads="1"/>
          </p:cNvSpPr>
          <p:nvPr>
            <p:ph type="body" sz="half" idx="1"/>
          </p:nvPr>
        </p:nvSpPr>
        <p:spPr>
          <a:xfrm>
            <a:off x="468313" y="1700213"/>
            <a:ext cx="4038600" cy="4114800"/>
          </a:xfrm>
        </p:spPr>
        <p:txBody>
          <a:bodyPr>
            <a:normAutofit lnSpcReduction="10000"/>
          </a:bodyPr>
          <a:lstStyle/>
          <a:p>
            <a:pPr algn="ctr">
              <a:lnSpc>
                <a:spcPct val="90000"/>
              </a:lnSpc>
              <a:buFont typeface="Wingdings" pitchFamily="2" charset="2"/>
              <a:buNone/>
            </a:pPr>
            <a:r>
              <a:rPr lang="pl-PL" altLang="pl-PL" sz="2400" dirty="0"/>
              <a:t>	</a:t>
            </a:r>
            <a:r>
              <a:rPr lang="pl-PL" altLang="pl-PL" sz="2400" dirty="0">
                <a:latin typeface="Times New Roman" panose="02020603050405020304" pitchFamily="18" charset="0"/>
                <a:cs typeface="Times New Roman" panose="02020603050405020304" pitchFamily="18" charset="0"/>
              </a:rPr>
              <a:t>W Wielkiej Brytanii obowiązuje ruch lewostronny, a co za tym idzie – kierownice w samochodach znajdują się po prawej stronie (na miejscu polskiego pasażera). </a:t>
            </a:r>
          </a:p>
          <a:p>
            <a:pPr algn="ctr">
              <a:lnSpc>
                <a:spcPct val="90000"/>
              </a:lnSpc>
              <a:buFont typeface="Wingdings" pitchFamily="2" charset="2"/>
              <a:buNone/>
            </a:pPr>
            <a:r>
              <a:rPr lang="pl-PL" altLang="pl-PL" sz="2400" dirty="0">
                <a:latin typeface="Times New Roman" panose="02020603050405020304" pitchFamily="18" charset="0"/>
                <a:cs typeface="Times New Roman" panose="02020603050405020304" pitchFamily="18" charset="0"/>
              </a:rPr>
              <a:t>Kraj ten posiada również stosunkowo dobrze rozwiniętą sieć połączeń kolejowych. W 2006 roku miała 16 567 km linii kolejowych. </a:t>
            </a:r>
          </a:p>
        </p:txBody>
      </p:sp>
      <p:pic>
        <p:nvPicPr>
          <p:cNvPr id="18440" name="Picture 8" descr="1233565458"/>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tretch>
            <a:fillRect/>
          </a:stretch>
        </p:blipFill>
        <p:spPr>
          <a:xfrm>
            <a:off x="5099268" y="1981200"/>
            <a:ext cx="3136464" cy="198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43" name="Picture 11" descr="0f32111b8b2ae89eeb540099bd4d7967,0,1"/>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tretch>
            <a:fillRect/>
          </a:stretch>
        </p:blipFill>
        <p:spPr>
          <a:xfrm>
            <a:off x="5181600" y="4114800"/>
            <a:ext cx="2971800" cy="198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7286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619672" y="548680"/>
            <a:ext cx="6512511" cy="1143000"/>
          </a:xfrm>
        </p:spPr>
        <p:txBody>
          <a:bodyPr/>
          <a:lstStyle/>
          <a:p>
            <a:r>
              <a:rPr lang="pl-PL" altLang="pl-PL" dirty="0">
                <a:solidFill>
                  <a:schemeClr val="tx2">
                    <a:lumMod val="60000"/>
                    <a:lumOff val="40000"/>
                  </a:schemeClr>
                </a:solidFill>
              </a:rPr>
              <a:t>Przemysł</a:t>
            </a:r>
          </a:p>
        </p:txBody>
      </p:sp>
      <p:sp>
        <p:nvSpPr>
          <p:cNvPr id="19459" name="Rectangle 3"/>
          <p:cNvSpPr>
            <a:spLocks noGrp="1" noChangeArrowheads="1"/>
          </p:cNvSpPr>
          <p:nvPr>
            <p:ph sz="quarter" idx="13"/>
          </p:nvPr>
        </p:nvSpPr>
        <p:spPr>
          <a:xfrm>
            <a:off x="467544" y="1844824"/>
            <a:ext cx="8229600" cy="4114800"/>
          </a:xfrm>
        </p:spPr>
        <p:txBody>
          <a:bodyPr>
            <a:normAutofit lnSpcReduction="10000"/>
          </a:bodyPr>
          <a:lstStyle/>
          <a:p>
            <a:pPr>
              <a:lnSpc>
                <a:spcPct val="80000"/>
              </a:lnSpc>
              <a:buFont typeface="Wingdings" pitchFamily="2" charset="2"/>
              <a:buNone/>
            </a:pPr>
            <a:r>
              <a:rPr lang="pl-PL" altLang="pl-PL" sz="2400" dirty="0">
                <a:latin typeface="Times New Roman" panose="02020603050405020304" pitchFamily="18" charset="0"/>
                <a:cs typeface="Times New Roman" panose="02020603050405020304" pitchFamily="18" charset="0"/>
              </a:rPr>
              <a:t>W Wielkiej Brytanii, oprócz starych, tradycyjnych przemysłów – przemysł włókienniczy, hutniczy, skórzany – funkcjonują nowe, przede wszystkim maszynowe, elektromaszynowy, metalowy, chemiczny oraz spożywczy. </a:t>
            </a:r>
          </a:p>
          <a:p>
            <a:pPr>
              <a:lnSpc>
                <a:spcPct val="80000"/>
              </a:lnSpc>
              <a:buFont typeface="Wingdings" pitchFamily="2" charset="2"/>
              <a:buNone/>
            </a:pPr>
            <a:r>
              <a:rPr lang="pl-PL" altLang="pl-PL" sz="2400" dirty="0">
                <a:latin typeface="Times New Roman" panose="02020603050405020304" pitchFamily="18" charset="0"/>
                <a:cs typeface="Times New Roman" panose="02020603050405020304" pitchFamily="18" charset="0"/>
              </a:rPr>
              <a:t>Największymi firmami brytyjskimi są, m.in.:</a:t>
            </a:r>
          </a:p>
          <a:p>
            <a:pPr>
              <a:lnSpc>
                <a:spcPct val="80000"/>
              </a:lnSpc>
              <a:buFontTx/>
              <a:buChar char="-"/>
            </a:pPr>
            <a:r>
              <a:rPr lang="pl-PL" altLang="pl-PL" sz="2400" dirty="0">
                <a:latin typeface="Times New Roman" panose="02020603050405020304" pitchFamily="18" charset="0"/>
                <a:cs typeface="Times New Roman" panose="02020603050405020304" pitchFamily="18" charset="0"/>
              </a:rPr>
              <a:t>BAE Systems (przemysł lotniczy i zbrojeniowy) </a:t>
            </a:r>
          </a:p>
          <a:p>
            <a:pPr>
              <a:lnSpc>
                <a:spcPct val="80000"/>
              </a:lnSpc>
              <a:buFontTx/>
              <a:buChar char="-"/>
            </a:pPr>
            <a:r>
              <a:rPr lang="pl-PL" altLang="pl-PL" sz="2400" dirty="0">
                <a:latin typeface="Times New Roman" panose="02020603050405020304" pitchFamily="18" charset="0"/>
                <a:cs typeface="Times New Roman" panose="02020603050405020304" pitchFamily="18" charset="0"/>
              </a:rPr>
              <a:t>Barclays Bank (sektor bankowy)</a:t>
            </a:r>
          </a:p>
          <a:p>
            <a:pPr>
              <a:lnSpc>
                <a:spcPct val="80000"/>
              </a:lnSpc>
              <a:buFontTx/>
              <a:buChar char="-"/>
            </a:pPr>
            <a:r>
              <a:rPr lang="pl-PL" altLang="pl-PL" sz="2400" dirty="0">
                <a:latin typeface="Times New Roman" panose="02020603050405020304" pitchFamily="18" charset="0"/>
                <a:cs typeface="Times New Roman" panose="02020603050405020304" pitchFamily="18" charset="0"/>
              </a:rPr>
              <a:t>BG </a:t>
            </a:r>
            <a:r>
              <a:rPr lang="pl-PL" altLang="pl-PL" sz="2400" dirty="0" err="1">
                <a:latin typeface="Times New Roman" panose="02020603050405020304" pitchFamily="18" charset="0"/>
                <a:cs typeface="Times New Roman" panose="02020603050405020304" pitchFamily="18" charset="0"/>
              </a:rPr>
              <a:t>Group</a:t>
            </a:r>
            <a:r>
              <a:rPr lang="pl-PL" altLang="pl-PL" sz="2400" dirty="0">
                <a:latin typeface="Times New Roman" panose="02020603050405020304" pitchFamily="18" charset="0"/>
                <a:cs typeface="Times New Roman" panose="02020603050405020304" pitchFamily="18" charset="0"/>
              </a:rPr>
              <a:t> (energetyka)  </a:t>
            </a:r>
          </a:p>
          <a:p>
            <a:pPr>
              <a:lnSpc>
                <a:spcPct val="80000"/>
              </a:lnSpc>
              <a:buFontTx/>
              <a:buChar char="-"/>
            </a:pPr>
            <a:r>
              <a:rPr lang="pl-PL" altLang="pl-PL" sz="2400" dirty="0">
                <a:latin typeface="Times New Roman" panose="02020603050405020304" pitchFamily="18" charset="0"/>
                <a:cs typeface="Times New Roman" panose="02020603050405020304" pitchFamily="18" charset="0"/>
              </a:rPr>
              <a:t>British Airways (lotnictwo)</a:t>
            </a:r>
          </a:p>
          <a:p>
            <a:pPr>
              <a:lnSpc>
                <a:spcPct val="80000"/>
              </a:lnSpc>
              <a:buFontTx/>
              <a:buChar char="-"/>
            </a:pPr>
            <a:r>
              <a:rPr lang="pl-PL" altLang="pl-PL" sz="2400" dirty="0">
                <a:latin typeface="Times New Roman" panose="02020603050405020304" pitchFamily="18" charset="0"/>
                <a:cs typeface="Times New Roman" panose="02020603050405020304" pitchFamily="18" charset="0"/>
              </a:rPr>
              <a:t>British Petroleum (branża naftowa)</a:t>
            </a:r>
          </a:p>
          <a:p>
            <a:pPr>
              <a:lnSpc>
                <a:spcPct val="80000"/>
              </a:lnSpc>
              <a:buFontTx/>
              <a:buChar char="-"/>
            </a:pPr>
            <a:r>
              <a:rPr lang="pl-PL" altLang="pl-PL" sz="2400" dirty="0" err="1">
                <a:latin typeface="Times New Roman" panose="02020603050405020304" pitchFamily="18" charset="0"/>
                <a:cs typeface="Times New Roman" panose="02020603050405020304" pitchFamily="18" charset="0"/>
              </a:rPr>
              <a:t>Royal</a:t>
            </a:r>
            <a:r>
              <a:rPr lang="pl-PL" altLang="pl-PL" sz="2400" dirty="0">
                <a:latin typeface="Times New Roman" panose="02020603050405020304" pitchFamily="18" charset="0"/>
                <a:cs typeface="Times New Roman" panose="02020603050405020304" pitchFamily="18" charset="0"/>
              </a:rPr>
              <a:t> Dutch Shell (brytyjsko–holenderski koncern naftowy)</a:t>
            </a:r>
          </a:p>
          <a:p>
            <a:pPr>
              <a:lnSpc>
                <a:spcPct val="80000"/>
              </a:lnSpc>
              <a:buFontTx/>
              <a:buNone/>
            </a:pPr>
            <a:endParaRPr lang="pl-PL" altLang="pl-PL" sz="2400" dirty="0"/>
          </a:p>
          <a:p>
            <a:pPr>
              <a:lnSpc>
                <a:spcPct val="80000"/>
              </a:lnSpc>
              <a:buFont typeface="Wingdings" pitchFamily="2" charset="2"/>
              <a:buNone/>
            </a:pPr>
            <a:endParaRPr lang="pl-PL" altLang="pl-PL" sz="2400" dirty="0"/>
          </a:p>
        </p:txBody>
      </p:sp>
    </p:spTree>
    <p:extLst>
      <p:ext uri="{BB962C8B-B14F-4D97-AF65-F5344CB8AC3E}">
        <p14:creationId xmlns:p14="http://schemas.microsoft.com/office/powerpoint/2010/main" val="4034578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458" name="pole tekstowe 1"/>
          <p:cNvSpPr txBox="1">
            <a:spLocks noChangeArrowheads="1"/>
          </p:cNvSpPr>
          <p:nvPr/>
        </p:nvSpPr>
        <p:spPr bwMode="auto">
          <a:xfrm>
            <a:off x="979488" y="1700213"/>
            <a:ext cx="648176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pl-PL" altLang="pl-PL" sz="2800" b="1">
                <a:solidFill>
                  <a:prstClr val="black"/>
                </a:solidFill>
                <a:cs typeface="Arial" charset="0"/>
              </a:rPr>
              <a:t>Pomimo tego, że wskaźnik przyrostu naturalnego jest niski, to ilość mieszkańców stale wzrasta. Powodem jest </a:t>
            </a:r>
            <a:r>
              <a:rPr lang="pl-PL" altLang="pl-PL" sz="3600" b="1">
                <a:solidFill>
                  <a:prstClr val="black"/>
                </a:solidFill>
                <a:cs typeface="Arial" charset="0"/>
              </a:rPr>
              <a:t>dodatnie saldo migracji</a:t>
            </a:r>
            <a:r>
              <a:rPr lang="pl-PL" altLang="pl-PL" sz="2800" b="1">
                <a:solidFill>
                  <a:prstClr val="black"/>
                </a:solidFill>
                <a:cs typeface="Arial" charset="0"/>
              </a:rPr>
              <a:t>. Do Wielkiej Brytanii migrują przede wszystkim mieszkańcy byłych kolonii tego kraju.</a:t>
            </a:r>
          </a:p>
          <a:p>
            <a:pPr fontAlgn="base">
              <a:spcBef>
                <a:spcPct val="0"/>
              </a:spcBef>
              <a:spcAft>
                <a:spcPct val="0"/>
              </a:spcAft>
            </a:pPr>
            <a:r>
              <a:rPr lang="pl-PL" altLang="pl-PL" sz="2800" b="1">
                <a:solidFill>
                  <a:prstClr val="black"/>
                </a:solidFill>
                <a:cs typeface="Arial" charset="0"/>
              </a:rPr>
              <a:t>Najliczniejsi są przybysze z Indii, Pakistanu, Karaibów, Chin oraz Europy Środkowo -Wschodniej. </a:t>
            </a:r>
          </a:p>
        </p:txBody>
      </p:sp>
      <p:sp>
        <p:nvSpPr>
          <p:cNvPr id="3" name="Prostokąt 2"/>
          <p:cNvSpPr/>
          <p:nvPr/>
        </p:nvSpPr>
        <p:spPr>
          <a:xfrm>
            <a:off x="1407407" y="548680"/>
            <a:ext cx="5625964"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pl-PL"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cs typeface="Arial" charset="0"/>
              </a:rPr>
              <a:t>Przyrost Naturalny</a:t>
            </a:r>
          </a:p>
        </p:txBody>
      </p:sp>
    </p:spTree>
    <p:extLst>
      <p:ext uri="{BB962C8B-B14F-4D97-AF65-F5344CB8AC3E}">
        <p14:creationId xmlns:p14="http://schemas.microsoft.com/office/powerpoint/2010/main" val="2642620970"/>
      </p:ext>
    </p:extLst>
  </p:cSld>
  <p:clrMapOvr>
    <a:masterClrMapping/>
  </p:clrMapOvr>
  <p:transition spd="slow">
    <p:split orient="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Wykres 1"/>
          <p:cNvGraphicFramePr>
            <a:graphicFrameLocks/>
          </p:cNvGraphicFramePr>
          <p:nvPr/>
        </p:nvGraphicFramePr>
        <p:xfrm>
          <a:off x="57150" y="65088"/>
          <a:ext cx="8813800" cy="6727825"/>
        </p:xfrm>
        <a:graphic>
          <a:graphicData uri="http://schemas.openxmlformats.org/presentationml/2006/ole">
            <mc:AlternateContent xmlns:mc="http://schemas.openxmlformats.org/markup-compatibility/2006">
              <mc:Choice xmlns:v="urn:schemas-microsoft-com:vml" Requires="v">
                <p:oleObj spid="_x0000_s168969" r:id="rId3" imgW="8815580" imgH="6724471" progId="Excel.Chart.8">
                  <p:embed/>
                </p:oleObj>
              </mc:Choice>
              <mc:Fallback>
                <p:oleObj r:id="rId3" imgW="8815580" imgH="6724471"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65088"/>
                        <a:ext cx="8813800" cy="672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801164665"/>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Grp="1" noChangeArrowheads="1"/>
          </p:cNvSpPr>
          <p:nvPr>
            <p:ph type="title"/>
          </p:nvPr>
        </p:nvSpPr>
        <p:spPr>
          <a:xfrm>
            <a:off x="1331640" y="548680"/>
            <a:ext cx="6512511" cy="1143000"/>
          </a:xfrm>
        </p:spPr>
        <p:txBody>
          <a:bodyPr/>
          <a:lstStyle/>
          <a:p>
            <a:r>
              <a:rPr lang="pl-PL" altLang="pl-PL" dirty="0">
                <a:solidFill>
                  <a:schemeClr val="tx2">
                    <a:lumMod val="60000"/>
                    <a:lumOff val="40000"/>
                  </a:schemeClr>
                </a:solidFill>
              </a:rPr>
              <a:t>Kultura brytyjska</a:t>
            </a:r>
          </a:p>
        </p:txBody>
      </p:sp>
      <p:pic>
        <p:nvPicPr>
          <p:cNvPr id="20486" name="Picture 6" descr="3ddc80d5ce2e5357"/>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a:xfrm>
            <a:off x="2916238" y="1989138"/>
            <a:ext cx="3567112" cy="3609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86773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115616" y="1700808"/>
            <a:ext cx="6512511" cy="1143000"/>
          </a:xfrm>
        </p:spPr>
        <p:txBody>
          <a:bodyPr/>
          <a:lstStyle/>
          <a:p>
            <a:r>
              <a:rPr lang="pl-PL" altLang="pl-PL" dirty="0">
                <a:solidFill>
                  <a:schemeClr val="tx2">
                    <a:lumMod val="60000"/>
                    <a:lumOff val="40000"/>
                  </a:schemeClr>
                </a:solidFill>
              </a:rPr>
              <a:t>Zabytki Wielkiej </a:t>
            </a:r>
            <a:r>
              <a:rPr lang="pl-PL" altLang="pl-PL" dirty="0" smtClean="0">
                <a:solidFill>
                  <a:schemeClr val="tx2">
                    <a:lumMod val="60000"/>
                    <a:lumOff val="40000"/>
                  </a:schemeClr>
                </a:solidFill>
              </a:rPr>
              <a:t>Brytanii</a:t>
            </a:r>
            <a:endParaRPr lang="pl-PL" altLang="pl-PL" dirty="0"/>
          </a:p>
        </p:txBody>
      </p:sp>
    </p:spTree>
    <p:extLst>
      <p:ext uri="{BB962C8B-B14F-4D97-AF65-F5344CB8AC3E}">
        <p14:creationId xmlns:p14="http://schemas.microsoft.com/office/powerpoint/2010/main" val="30395329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pl-PL" altLang="pl-PL" dirty="0">
                <a:solidFill>
                  <a:schemeClr val="tx2">
                    <a:lumMod val="60000"/>
                    <a:lumOff val="40000"/>
                  </a:schemeClr>
                </a:solidFill>
              </a:rPr>
              <a:t>Buckingham </a:t>
            </a:r>
            <a:r>
              <a:rPr lang="pl-PL" altLang="pl-PL" dirty="0" err="1">
                <a:solidFill>
                  <a:schemeClr val="tx2">
                    <a:lumMod val="60000"/>
                    <a:lumOff val="40000"/>
                  </a:schemeClr>
                </a:solidFill>
              </a:rPr>
              <a:t>Palace</a:t>
            </a:r>
            <a:endParaRPr lang="pl-PL" altLang="pl-PL" dirty="0">
              <a:solidFill>
                <a:schemeClr val="tx2">
                  <a:lumMod val="60000"/>
                  <a:lumOff val="40000"/>
                </a:schemeClr>
              </a:solidFill>
            </a:endParaRPr>
          </a:p>
        </p:txBody>
      </p:sp>
      <p:sp>
        <p:nvSpPr>
          <p:cNvPr id="55299" name="Rectangle 3"/>
          <p:cNvSpPr>
            <a:spLocks noGrp="1" noChangeArrowheads="1"/>
          </p:cNvSpPr>
          <p:nvPr>
            <p:ph sz="quarter" idx="13"/>
          </p:nvPr>
        </p:nvSpPr>
        <p:spPr/>
        <p:txBody>
          <a:bodyPr/>
          <a:lstStyle/>
          <a:p>
            <a:pPr algn="ctr">
              <a:buFont typeface="Wingdings" pitchFamily="2" charset="2"/>
              <a:buNone/>
            </a:pPr>
            <a:r>
              <a:rPr lang="pl-PL" altLang="pl-PL" dirty="0">
                <a:latin typeface="Times New Roman" panose="02020603050405020304" pitchFamily="18" charset="0"/>
                <a:cs typeface="Times New Roman" panose="02020603050405020304" pitchFamily="18" charset="0"/>
              </a:rPr>
              <a:t>Buckingham </a:t>
            </a:r>
            <a:r>
              <a:rPr lang="pl-PL" altLang="pl-PL" dirty="0" err="1">
                <a:latin typeface="Times New Roman" panose="02020603050405020304" pitchFamily="18" charset="0"/>
                <a:cs typeface="Times New Roman" panose="02020603050405020304" pitchFamily="18" charset="0"/>
              </a:rPr>
              <a:t>Palace</a:t>
            </a:r>
            <a:r>
              <a:rPr lang="pl-PL" altLang="pl-PL" dirty="0">
                <a:latin typeface="Times New Roman" panose="02020603050405020304" pitchFamily="18" charset="0"/>
                <a:cs typeface="Times New Roman" panose="02020603050405020304" pitchFamily="18" charset="0"/>
              </a:rPr>
              <a:t> jest oficjalną rezydencją brytyjskich monarchów, obecnie zamieszkiwaną przez Elżbietę II. Jednocześnie jest największym na świecie pałacem królewskim, wciąż pełniącym swą pierwotną funkcję. Na placu przed pałacem od 1913 roku stoi pomnik królowej Wiktorii</a:t>
            </a:r>
            <a:r>
              <a:rPr lang="pl-PL" altLang="pl-PL" dirty="0"/>
              <a:t>. </a:t>
            </a:r>
          </a:p>
        </p:txBody>
      </p:sp>
    </p:spTree>
    <p:extLst>
      <p:ext uri="{BB962C8B-B14F-4D97-AF65-F5344CB8AC3E}">
        <p14:creationId xmlns:p14="http://schemas.microsoft.com/office/powerpoint/2010/main" val="40768237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7" name="Picture 7" descr="Buckingham%20Pal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938" y="188913"/>
            <a:ext cx="5435600" cy="3068637"/>
          </a:xfrm>
          <a:prstGeom prst="rect">
            <a:avLst/>
          </a:prstGeom>
          <a:noFill/>
          <a:extLst>
            <a:ext uri="{909E8E84-426E-40DD-AFC4-6F175D3DCCD1}">
              <a14:hiddenFill xmlns:a14="http://schemas.microsoft.com/office/drawing/2010/main">
                <a:solidFill>
                  <a:srgbClr val="FFFFFF"/>
                </a:solidFill>
              </a14:hiddenFill>
            </a:ext>
          </a:extLst>
        </p:spPr>
      </p:pic>
      <p:pic>
        <p:nvPicPr>
          <p:cNvPr id="102409" name="Picture 9" descr="BuckinghamPalaceInterior_narrowweb__300x37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852738"/>
            <a:ext cx="2857500" cy="352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5585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pl-PL" altLang="pl-PL" dirty="0" err="1">
                <a:solidFill>
                  <a:schemeClr val="tx2">
                    <a:lumMod val="60000"/>
                    <a:lumOff val="40000"/>
                  </a:schemeClr>
                </a:solidFill>
              </a:rPr>
              <a:t>Cutty</a:t>
            </a:r>
            <a:r>
              <a:rPr lang="pl-PL" altLang="pl-PL" dirty="0">
                <a:solidFill>
                  <a:schemeClr val="tx2">
                    <a:lumMod val="60000"/>
                    <a:lumOff val="40000"/>
                  </a:schemeClr>
                </a:solidFill>
              </a:rPr>
              <a:t> Sark </a:t>
            </a:r>
          </a:p>
        </p:txBody>
      </p:sp>
      <p:sp>
        <p:nvSpPr>
          <p:cNvPr id="56323" name="Rectangle 3"/>
          <p:cNvSpPr>
            <a:spLocks noGrp="1" noChangeArrowheads="1"/>
          </p:cNvSpPr>
          <p:nvPr>
            <p:ph sz="quarter" idx="13"/>
          </p:nvPr>
        </p:nvSpPr>
        <p:spPr/>
        <p:txBody>
          <a:bodyPr/>
          <a:lstStyle/>
          <a:p>
            <a:pPr algn="ctr">
              <a:buFont typeface="Wingdings" pitchFamily="2" charset="2"/>
              <a:buNone/>
            </a:pPr>
            <a:r>
              <a:rPr lang="pl-PL" altLang="pl-PL" dirty="0" err="1">
                <a:latin typeface="Times New Roman" panose="02020603050405020304" pitchFamily="18" charset="0"/>
                <a:cs typeface="Times New Roman" panose="02020603050405020304" pitchFamily="18" charset="0"/>
              </a:rPr>
              <a:t>Cutty</a:t>
            </a:r>
            <a:r>
              <a:rPr lang="pl-PL" altLang="pl-PL" dirty="0">
                <a:latin typeface="Times New Roman" panose="02020603050405020304" pitchFamily="18" charset="0"/>
                <a:cs typeface="Times New Roman" panose="02020603050405020304" pitchFamily="18" charset="0"/>
              </a:rPr>
              <a:t> Sark, to najsłynniejszy XIX-wiecznego kliper (bardzo szybki żaglowiec) herbaciany, który pobił wiele rekordów prędkości. Jest to obecnie jedyny zachowany kliper herbaciany na świecie i obecnie jest używany jako statek-muzeum, u wybrzeżu dzielnicy londyńskiej, Greenwich.</a:t>
            </a:r>
          </a:p>
        </p:txBody>
      </p:sp>
    </p:spTree>
    <p:extLst>
      <p:ext uri="{BB962C8B-B14F-4D97-AF65-F5344CB8AC3E}">
        <p14:creationId xmlns:p14="http://schemas.microsoft.com/office/powerpoint/2010/main" val="20165308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9" name="Picture 5" descr="The_Cutty_Sark_2005-01-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333375"/>
            <a:ext cx="8135938" cy="6102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941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descr="Wielka_Brytania_flaga_wymi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060575"/>
            <a:ext cx="8208962" cy="4105275"/>
          </a:xfrm>
          <a:prstGeom prst="rect">
            <a:avLst/>
          </a:prstGeom>
          <a:noFill/>
          <a:extLst>
            <a:ext uri="{909E8E84-426E-40DD-AFC4-6F175D3DCCD1}">
              <a14:hiddenFill xmlns:a14="http://schemas.microsoft.com/office/drawing/2010/main">
                <a:solidFill>
                  <a:srgbClr val="FFFFFF"/>
                </a:solidFill>
              </a14:hiddenFill>
            </a:ext>
          </a:extLst>
        </p:spPr>
      </p:pic>
      <p:sp>
        <p:nvSpPr>
          <p:cNvPr id="9223" name="Rectangle 7"/>
          <p:cNvSpPr>
            <a:spLocks noGrp="1" noChangeArrowheads="1"/>
          </p:cNvSpPr>
          <p:nvPr>
            <p:ph type="title"/>
          </p:nvPr>
        </p:nvSpPr>
        <p:spPr>
          <a:xfrm>
            <a:off x="1043608" y="476672"/>
            <a:ext cx="6512511" cy="1143000"/>
          </a:xfrm>
        </p:spPr>
        <p:txBody>
          <a:bodyPr/>
          <a:lstStyle/>
          <a:p>
            <a:r>
              <a:rPr lang="pl-PL" altLang="pl-PL" sz="4000" dirty="0">
                <a:solidFill>
                  <a:schemeClr val="tx2">
                    <a:lumMod val="60000"/>
                    <a:lumOff val="40000"/>
                  </a:schemeClr>
                </a:solidFill>
              </a:rPr>
              <a:t>Idealne wymiary flagi Wielkiej Brytanii</a:t>
            </a:r>
          </a:p>
        </p:txBody>
      </p:sp>
    </p:spTree>
    <p:extLst>
      <p:ext uri="{BB962C8B-B14F-4D97-AF65-F5344CB8AC3E}">
        <p14:creationId xmlns:p14="http://schemas.microsoft.com/office/powerpoint/2010/main" val="36889889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pl-PL" altLang="pl-PL" dirty="0">
                <a:solidFill>
                  <a:schemeClr val="tx2">
                    <a:lumMod val="60000"/>
                    <a:lumOff val="40000"/>
                  </a:schemeClr>
                </a:solidFill>
              </a:rPr>
              <a:t>Pałac </a:t>
            </a:r>
            <a:r>
              <a:rPr lang="pl-PL" altLang="pl-PL" dirty="0" err="1">
                <a:solidFill>
                  <a:schemeClr val="tx2">
                    <a:lumMod val="60000"/>
                    <a:lumOff val="40000"/>
                  </a:schemeClr>
                </a:solidFill>
              </a:rPr>
              <a:t>Hampton</a:t>
            </a:r>
            <a:r>
              <a:rPr lang="pl-PL" altLang="pl-PL" dirty="0">
                <a:solidFill>
                  <a:schemeClr val="tx2">
                    <a:lumMod val="60000"/>
                    <a:lumOff val="40000"/>
                  </a:schemeClr>
                </a:solidFill>
              </a:rPr>
              <a:t> Court </a:t>
            </a:r>
          </a:p>
        </p:txBody>
      </p:sp>
      <p:sp>
        <p:nvSpPr>
          <p:cNvPr id="57347" name="Rectangle 3"/>
          <p:cNvSpPr>
            <a:spLocks noGrp="1" noChangeArrowheads="1"/>
          </p:cNvSpPr>
          <p:nvPr>
            <p:ph sz="quarter" idx="13"/>
          </p:nvPr>
        </p:nvSpPr>
        <p:spPr/>
        <p:txBody>
          <a:bodyPr/>
          <a:lstStyle/>
          <a:p>
            <a:pPr algn="ctr">
              <a:buFont typeface="Wingdings" pitchFamily="2" charset="2"/>
              <a:buNone/>
            </a:pPr>
            <a:r>
              <a:rPr lang="pl-PL" altLang="pl-PL" dirty="0">
                <a:latin typeface="Times New Roman" panose="02020603050405020304" pitchFamily="18" charset="0"/>
                <a:cs typeface="Times New Roman" panose="02020603050405020304" pitchFamily="18" charset="0"/>
              </a:rPr>
              <a:t>Pałac </a:t>
            </a:r>
            <a:r>
              <a:rPr lang="pl-PL" altLang="pl-PL" dirty="0" err="1">
                <a:latin typeface="Times New Roman" panose="02020603050405020304" pitchFamily="18" charset="0"/>
                <a:cs typeface="Times New Roman" panose="02020603050405020304" pitchFamily="18" charset="0"/>
              </a:rPr>
              <a:t>Hampton</a:t>
            </a:r>
            <a:r>
              <a:rPr lang="pl-PL" altLang="pl-PL" dirty="0">
                <a:latin typeface="Times New Roman" panose="02020603050405020304" pitchFamily="18" charset="0"/>
                <a:cs typeface="Times New Roman" panose="02020603050405020304" pitchFamily="18" charset="0"/>
              </a:rPr>
              <a:t> Court to pałac na południowy zachód od Londynu (20 km), który od 1528 jest własnością królów angielskich. Znajdują się na jego tereny parki myśliwskie, rekreacyjne i prywatne, a także ogrody i labirynty ogrodowe oraz dziedziniec turniejowy, na którym kiedyś odbywały się turnieje.  </a:t>
            </a:r>
          </a:p>
        </p:txBody>
      </p:sp>
    </p:spTree>
    <p:extLst>
      <p:ext uri="{BB962C8B-B14F-4D97-AF65-F5344CB8AC3E}">
        <p14:creationId xmlns:p14="http://schemas.microsoft.com/office/powerpoint/2010/main" val="4833572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3" name="Picture 5" descr="Hampton-Court-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692150"/>
            <a:ext cx="7620000" cy="507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6714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pl-PL" altLang="pl-PL" dirty="0">
                <a:solidFill>
                  <a:schemeClr val="tx2">
                    <a:lumMod val="60000"/>
                    <a:lumOff val="40000"/>
                  </a:schemeClr>
                </a:solidFill>
              </a:rPr>
              <a:t>Pałac Westminsterski</a:t>
            </a:r>
          </a:p>
        </p:txBody>
      </p:sp>
      <p:sp>
        <p:nvSpPr>
          <p:cNvPr id="58371" name="Rectangle 3"/>
          <p:cNvSpPr>
            <a:spLocks noGrp="1" noChangeArrowheads="1"/>
          </p:cNvSpPr>
          <p:nvPr>
            <p:ph sz="quarter" idx="13"/>
          </p:nvPr>
        </p:nvSpPr>
        <p:spPr/>
        <p:txBody>
          <a:bodyPr/>
          <a:lstStyle/>
          <a:p>
            <a:pPr algn="ctr">
              <a:buFont typeface="Wingdings" pitchFamily="2" charset="2"/>
              <a:buNone/>
            </a:pPr>
            <a:r>
              <a:rPr lang="pl-PL" altLang="pl-PL" sz="2800" dirty="0" smtClean="0">
                <a:latin typeface="Times New Roman" panose="02020603050405020304" pitchFamily="18" charset="0"/>
                <a:cs typeface="Times New Roman" panose="02020603050405020304" pitchFamily="18" charset="0"/>
              </a:rPr>
              <a:t>Pałac Westminsterski jest obecnie miejscem posiedzeń obu izb Parlamentu Zjednoczonego Królestwa (Izby Lordów </a:t>
            </a:r>
            <a:r>
              <a:rPr lang="pl-PL" altLang="pl-PL" sz="2800" dirty="0" err="1" smtClean="0">
                <a:latin typeface="Times New Roman" panose="02020603050405020304" pitchFamily="18" charset="0"/>
                <a:cs typeface="Times New Roman" panose="02020603050405020304" pitchFamily="18" charset="0"/>
              </a:rPr>
              <a:t>iIzby</a:t>
            </a:r>
            <a:r>
              <a:rPr lang="pl-PL" altLang="pl-PL" sz="2800" dirty="0" smtClean="0">
                <a:latin typeface="Times New Roman" panose="02020603050405020304" pitchFamily="18" charset="0"/>
                <a:cs typeface="Times New Roman" panose="02020603050405020304" pitchFamily="18" charset="0"/>
              </a:rPr>
              <a:t> Gmin). Jedną z najsławniejszych części pałacu jest wieża zegarowa Big Ben. W pałacu znajduje się </a:t>
            </a:r>
            <a:r>
              <a:rPr lang="pl-PL" altLang="pl-PL" sz="2800" dirty="0" err="1" smtClean="0">
                <a:latin typeface="Times New Roman" panose="02020603050405020304" pitchFamily="18" charset="0"/>
                <a:cs typeface="Times New Roman" panose="02020603050405020304" pitchFamily="18" charset="0"/>
              </a:rPr>
              <a:t>się</a:t>
            </a:r>
            <a:r>
              <a:rPr lang="pl-PL" altLang="pl-PL" sz="2800" dirty="0" smtClean="0">
                <a:latin typeface="Times New Roman" panose="02020603050405020304" pitchFamily="18" charset="0"/>
                <a:cs typeface="Times New Roman" panose="02020603050405020304" pitchFamily="18" charset="0"/>
              </a:rPr>
              <a:t> ponad 1000 pokoi. </a:t>
            </a:r>
          </a:p>
          <a:p>
            <a:pPr algn="ctr">
              <a:buFont typeface="Wingdings" pitchFamily="2" charset="2"/>
              <a:buNone/>
            </a:pPr>
            <a:endParaRPr lang="pl-PL" altLang="pl-PL" dirty="0"/>
          </a:p>
          <a:p>
            <a:pPr algn="ctr">
              <a:buFont typeface="Wingdings" pitchFamily="2" charset="2"/>
              <a:buNone/>
            </a:pPr>
            <a:endParaRPr lang="pl-PL" altLang="pl-PL" dirty="0"/>
          </a:p>
        </p:txBody>
      </p:sp>
    </p:spTree>
    <p:extLst>
      <p:ext uri="{BB962C8B-B14F-4D97-AF65-F5344CB8AC3E}">
        <p14:creationId xmlns:p14="http://schemas.microsoft.com/office/powerpoint/2010/main" val="32585377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9" name="Picture 7" descr="palac_westminsterski-136-6b8643f88fb2281ffe9e48a7d73c21c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900113"/>
            <a:ext cx="7143750" cy="505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3357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pl-PL" altLang="pl-PL" dirty="0">
                <a:solidFill>
                  <a:schemeClr val="tx2">
                    <a:lumMod val="60000"/>
                    <a:lumOff val="40000"/>
                  </a:schemeClr>
                </a:solidFill>
              </a:rPr>
              <a:t>The </a:t>
            </a:r>
            <a:r>
              <a:rPr lang="pl-PL" altLang="pl-PL" dirty="0" err="1">
                <a:solidFill>
                  <a:schemeClr val="tx2">
                    <a:lumMod val="60000"/>
                    <a:lumOff val="40000"/>
                  </a:schemeClr>
                </a:solidFill>
              </a:rPr>
              <a:t>Royal</a:t>
            </a:r>
            <a:r>
              <a:rPr lang="pl-PL" altLang="pl-PL" dirty="0">
                <a:solidFill>
                  <a:schemeClr val="tx2">
                    <a:lumMod val="60000"/>
                    <a:lumOff val="40000"/>
                  </a:schemeClr>
                </a:solidFill>
              </a:rPr>
              <a:t> Albert Hall </a:t>
            </a:r>
          </a:p>
        </p:txBody>
      </p:sp>
      <p:sp>
        <p:nvSpPr>
          <p:cNvPr id="59395" name="Rectangle 3"/>
          <p:cNvSpPr>
            <a:spLocks noGrp="1" noChangeArrowheads="1"/>
          </p:cNvSpPr>
          <p:nvPr>
            <p:ph sz="quarter" idx="13"/>
          </p:nvPr>
        </p:nvSpPr>
        <p:spPr/>
        <p:txBody>
          <a:bodyPr>
            <a:normAutofit fontScale="85000" lnSpcReduction="10000"/>
          </a:bodyPr>
          <a:lstStyle/>
          <a:p>
            <a:pPr algn="ctr">
              <a:buFont typeface="Wingdings" pitchFamily="2" charset="2"/>
              <a:buNone/>
            </a:pPr>
            <a:r>
              <a:rPr lang="pl-PL" altLang="pl-PL" sz="2800" dirty="0"/>
              <a:t>The </a:t>
            </a:r>
            <a:r>
              <a:rPr lang="pl-PL" altLang="pl-PL" sz="2800" dirty="0" err="1"/>
              <a:t>Royal</a:t>
            </a:r>
            <a:r>
              <a:rPr lang="pl-PL" altLang="pl-PL" sz="2800" dirty="0"/>
              <a:t> Albert Hall jest salą koncertową, poświęconą mężowi królowej Wiktorii, księciu Albertowi. Od samego otwarcia przez samą królową Wiktorię, dnia 29 marca1871 roku, w tym miejscu były organizowane wszelkie wydarzenia kulturalne, koncerty, konferencje, bale oraz odczyty. Miały tam miejsce również imprezy sportowe, jak chociażby pierwsze poza Japonią zawody sumo. </a:t>
            </a:r>
          </a:p>
        </p:txBody>
      </p:sp>
    </p:spTree>
    <p:extLst>
      <p:ext uri="{BB962C8B-B14F-4D97-AF65-F5344CB8AC3E}">
        <p14:creationId xmlns:p14="http://schemas.microsoft.com/office/powerpoint/2010/main" val="14949553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1" name="Picture 5" descr="800px-royal_albert_h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333375"/>
            <a:ext cx="5897563" cy="3752850"/>
          </a:xfrm>
          <a:prstGeom prst="rect">
            <a:avLst/>
          </a:prstGeom>
          <a:noFill/>
          <a:extLst>
            <a:ext uri="{909E8E84-426E-40DD-AFC4-6F175D3DCCD1}">
              <a14:hiddenFill xmlns:a14="http://schemas.microsoft.com/office/drawing/2010/main">
                <a:solidFill>
                  <a:srgbClr val="FFFFFF"/>
                </a:solidFill>
              </a14:hiddenFill>
            </a:ext>
          </a:extLst>
        </p:spPr>
      </p:pic>
      <p:pic>
        <p:nvPicPr>
          <p:cNvPr id="106503" name="Picture 7" descr="proms4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3716338"/>
            <a:ext cx="4381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7356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pl-PL" altLang="pl-PL" dirty="0" err="1">
                <a:solidFill>
                  <a:schemeClr val="tx2">
                    <a:lumMod val="60000"/>
                    <a:lumOff val="40000"/>
                  </a:schemeClr>
                </a:solidFill>
              </a:rPr>
              <a:t>Royal</a:t>
            </a:r>
            <a:r>
              <a:rPr lang="pl-PL" altLang="pl-PL" dirty="0">
                <a:solidFill>
                  <a:schemeClr val="tx2">
                    <a:lumMod val="60000"/>
                    <a:lumOff val="40000"/>
                  </a:schemeClr>
                </a:solidFill>
              </a:rPr>
              <a:t> Opera House </a:t>
            </a:r>
          </a:p>
        </p:txBody>
      </p:sp>
      <p:sp>
        <p:nvSpPr>
          <p:cNvPr id="60419" name="Rectangle 3"/>
          <p:cNvSpPr>
            <a:spLocks noGrp="1" noChangeArrowheads="1"/>
          </p:cNvSpPr>
          <p:nvPr>
            <p:ph sz="quarter" idx="13"/>
          </p:nvPr>
        </p:nvSpPr>
        <p:spPr/>
        <p:txBody>
          <a:bodyPr/>
          <a:lstStyle/>
          <a:p>
            <a:pPr algn="ctr">
              <a:buFont typeface="Wingdings" pitchFamily="2" charset="2"/>
              <a:buNone/>
            </a:pPr>
            <a:r>
              <a:rPr lang="pl-PL" altLang="pl-PL"/>
              <a:t>Royal Opera House to  jeden z najważniejszych (obok English National Opera) gmachów operowych w Londynie. Została otwarta 7 grudnia 1732 i do dziś należy do najpiękniejszych i najznakomitszych budynków operowych świata.</a:t>
            </a:r>
          </a:p>
        </p:txBody>
      </p:sp>
    </p:spTree>
    <p:extLst>
      <p:ext uri="{BB962C8B-B14F-4D97-AF65-F5344CB8AC3E}">
        <p14:creationId xmlns:p14="http://schemas.microsoft.com/office/powerpoint/2010/main" val="31018274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5" name="Picture 5" descr="lon15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88913"/>
            <a:ext cx="4968875" cy="3743325"/>
          </a:xfrm>
          <a:prstGeom prst="rect">
            <a:avLst/>
          </a:prstGeom>
          <a:noFill/>
          <a:extLst>
            <a:ext uri="{909E8E84-426E-40DD-AFC4-6F175D3DCCD1}">
              <a14:hiddenFill xmlns:a14="http://schemas.microsoft.com/office/drawing/2010/main">
                <a:solidFill>
                  <a:srgbClr val="FFFFFF"/>
                </a:solidFill>
              </a14:hiddenFill>
            </a:ext>
          </a:extLst>
        </p:spPr>
      </p:pic>
      <p:pic>
        <p:nvPicPr>
          <p:cNvPr id="107527" name="Picture 7" descr="london_royaloperah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068638"/>
            <a:ext cx="4897437" cy="360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2915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0139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pl-PL" altLang="pl-PL" b="1"/>
              <a:t>Stonehenge</a:t>
            </a:r>
          </a:p>
        </p:txBody>
      </p:sp>
      <p:sp>
        <p:nvSpPr>
          <p:cNvPr id="10243" name="Rectangle 3"/>
          <p:cNvSpPr>
            <a:spLocks noGrp="1" noChangeArrowheads="1"/>
          </p:cNvSpPr>
          <p:nvPr>
            <p:ph type="body" sz="half" idx="1"/>
          </p:nvPr>
        </p:nvSpPr>
        <p:spPr/>
        <p:txBody>
          <a:bodyPr/>
          <a:lstStyle/>
          <a:p>
            <a:pPr>
              <a:lnSpc>
                <a:spcPct val="80000"/>
              </a:lnSpc>
            </a:pPr>
            <a:r>
              <a:rPr lang="pl-PL" altLang="pl-PL" sz="1600" b="1"/>
              <a:t>Stonehenge</a:t>
            </a:r>
            <a:r>
              <a:rPr lang="pl-PL" altLang="pl-PL" sz="1600"/>
              <a:t> – jedna z najsłynniejszych europejskich budowli megalitycznych, pochodząca z epoki neolitu oraz brązu. Megalit położony jest w odległości 13 km od miasta Salisbury w hrabstwie Wiltshire w południowej Anglii. Najprawdopodobniej związany był z kultem księżyca i słońca. Księżyc mógł symbolizować tutaj kobietę (biorąc pod uwagę jej comiesięczną menstruację), słońce – mężczyznę. Składa się z wałów ziemnych otaczających duży zespół stojących kamieni. Obiekt od 1986 jest wpisany na listę światowego dziedzictwa UNESCO wraz z Avebury oraz innymi okolicznymi stanowiskami neolitycznnymi. Obiekt znajduje się pod nadzorem angielskiego Scheduled Ancient Monument. Obiektem zarządza organizacja English Heritage. </a:t>
            </a:r>
          </a:p>
        </p:txBody>
      </p:sp>
      <p:pic>
        <p:nvPicPr>
          <p:cNvPr id="10244" name="Picture 4" descr="stonehenge1"/>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2411413"/>
            <a:ext cx="4038600" cy="29035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314952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1000"/>
                                  </p:stCondLst>
                                  <p:childTnLst>
                                    <p:set>
                                      <p:cBhvr>
                                        <p:cTn id="6" dur="1" fill="hold">
                                          <p:stCondLst>
                                            <p:cond delay="0"/>
                                          </p:stCondLst>
                                        </p:cTn>
                                        <p:tgtEl>
                                          <p:spTgt spid="10244"/>
                                        </p:tgtEl>
                                        <p:attrNameLst>
                                          <p:attrName>style.visibility</p:attrName>
                                        </p:attrNameLst>
                                      </p:cBhvr>
                                      <p:to>
                                        <p:strVal val="visible"/>
                                      </p:to>
                                    </p:set>
                                    <p:animEffect transition="in" filter="box(in)">
                                      <p:cBhvr>
                                        <p:cTn id="7"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235740" y="476672"/>
            <a:ext cx="6512511" cy="1143000"/>
          </a:xfrm>
        </p:spPr>
        <p:txBody>
          <a:bodyPr/>
          <a:lstStyle/>
          <a:p>
            <a:r>
              <a:rPr lang="pl-PL" altLang="pl-PL" dirty="0">
                <a:solidFill>
                  <a:schemeClr val="tx2">
                    <a:lumMod val="60000"/>
                    <a:lumOff val="40000"/>
                  </a:schemeClr>
                </a:solidFill>
                <a:latin typeface="Times New Roman" panose="02020603050405020304" pitchFamily="18" charset="0"/>
                <a:cs typeface="Times New Roman" panose="02020603050405020304" pitchFamily="18" charset="0"/>
              </a:rPr>
              <a:t>Herb Wielkiej Brytanii</a:t>
            </a:r>
          </a:p>
        </p:txBody>
      </p:sp>
      <p:pic>
        <p:nvPicPr>
          <p:cNvPr id="74757" name="Picture 5" descr="Wielka%20Brytania-god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2133600"/>
            <a:ext cx="3960813" cy="3883025"/>
          </a:xfrm>
          <a:prstGeom prst="rect">
            <a:avLst/>
          </a:prstGeom>
          <a:noFill/>
          <a:extLst>
            <a:ext uri="{909E8E84-426E-40DD-AFC4-6F175D3DCCD1}">
              <a14:hiddenFill xmlns:a14="http://schemas.microsoft.com/office/drawing/2010/main">
                <a:solidFill>
                  <a:srgbClr val="FFFFFF"/>
                </a:solidFill>
              </a14:hiddenFill>
            </a:ext>
          </a:extLst>
        </p:spPr>
      </p:pic>
      <p:sp>
        <p:nvSpPr>
          <p:cNvPr id="74759" name="Line 7"/>
          <p:cNvSpPr>
            <a:spLocks noChangeShapeType="1"/>
          </p:cNvSpPr>
          <p:nvPr/>
        </p:nvSpPr>
        <p:spPr bwMode="auto">
          <a:xfrm>
            <a:off x="2051050" y="3933825"/>
            <a:ext cx="1441450" cy="142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l-PL"/>
          </a:p>
        </p:txBody>
      </p:sp>
      <p:sp>
        <p:nvSpPr>
          <p:cNvPr id="74760" name="Rectangle 8"/>
          <p:cNvSpPr>
            <a:spLocks noChangeArrowheads="1"/>
          </p:cNvSpPr>
          <p:nvPr/>
        </p:nvSpPr>
        <p:spPr bwMode="auto">
          <a:xfrm>
            <a:off x="250825" y="3716338"/>
            <a:ext cx="18573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b="0">
                <a:effectLst>
                  <a:outerShdw blurRad="38100" dist="38100" dir="2700000" algn="tl">
                    <a:srgbClr val="000000"/>
                  </a:outerShdw>
                </a:effectLst>
              </a:rPr>
              <a:t>Złoty Lew Anglii</a:t>
            </a:r>
            <a:r>
              <a:rPr lang="pl-PL" altLang="pl-PL" b="0"/>
              <a:t> </a:t>
            </a:r>
          </a:p>
        </p:txBody>
      </p:sp>
      <p:sp>
        <p:nvSpPr>
          <p:cNvPr id="74762" name="Line 10"/>
          <p:cNvSpPr>
            <a:spLocks noChangeShapeType="1"/>
          </p:cNvSpPr>
          <p:nvPr/>
        </p:nvSpPr>
        <p:spPr bwMode="auto">
          <a:xfrm flipH="1">
            <a:off x="5867400" y="3429000"/>
            <a:ext cx="1009650"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l-PL"/>
          </a:p>
        </p:txBody>
      </p:sp>
      <p:sp>
        <p:nvSpPr>
          <p:cNvPr id="74764" name="Rectangle 12"/>
          <p:cNvSpPr>
            <a:spLocks noChangeArrowheads="1"/>
          </p:cNvSpPr>
          <p:nvPr/>
        </p:nvSpPr>
        <p:spPr bwMode="auto">
          <a:xfrm>
            <a:off x="6908800" y="2997200"/>
            <a:ext cx="2235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b="0">
                <a:effectLst>
                  <a:outerShdw blurRad="38100" dist="38100" dir="2700000" algn="tl">
                    <a:srgbClr val="000000"/>
                  </a:outerShdw>
                </a:effectLst>
              </a:rPr>
              <a:t>Srebrny Jednorożec </a:t>
            </a:r>
          </a:p>
          <a:p>
            <a:r>
              <a:rPr lang="pl-PL" altLang="pl-PL" b="0">
                <a:effectLst>
                  <a:outerShdw blurRad="38100" dist="38100" dir="2700000" algn="tl">
                    <a:srgbClr val="000000"/>
                  </a:outerShdw>
                </a:effectLst>
              </a:rPr>
              <a:t>Szkocji z koroną na</a:t>
            </a:r>
          </a:p>
          <a:p>
            <a:r>
              <a:rPr lang="pl-PL" altLang="pl-PL" b="0">
                <a:effectLst>
                  <a:outerShdw blurRad="38100" dist="38100" dir="2700000" algn="tl">
                    <a:srgbClr val="000000"/>
                  </a:outerShdw>
                </a:effectLst>
              </a:rPr>
              <a:t>szyi i łańcuchem</a:t>
            </a:r>
          </a:p>
        </p:txBody>
      </p:sp>
      <p:sp>
        <p:nvSpPr>
          <p:cNvPr id="74766" name="Line 14"/>
          <p:cNvSpPr>
            <a:spLocks noChangeShapeType="1"/>
          </p:cNvSpPr>
          <p:nvPr/>
        </p:nvSpPr>
        <p:spPr bwMode="auto">
          <a:xfrm flipH="1">
            <a:off x="4787900" y="2349500"/>
            <a:ext cx="64770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l-PL"/>
          </a:p>
        </p:txBody>
      </p:sp>
      <p:sp>
        <p:nvSpPr>
          <p:cNvPr id="74767" name="Rectangle 15"/>
          <p:cNvSpPr>
            <a:spLocks noChangeArrowheads="1"/>
          </p:cNvSpPr>
          <p:nvPr/>
        </p:nvSpPr>
        <p:spPr bwMode="auto">
          <a:xfrm>
            <a:off x="5508625" y="2060575"/>
            <a:ext cx="25923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b="0">
                <a:effectLst>
                  <a:outerShdw blurRad="38100" dist="38100" dir="2700000" algn="tl">
                    <a:srgbClr val="000000"/>
                  </a:outerShdw>
                </a:effectLst>
              </a:rPr>
              <a:t>Złoty Lew ukonorowany</a:t>
            </a:r>
          </a:p>
        </p:txBody>
      </p:sp>
      <p:sp>
        <p:nvSpPr>
          <p:cNvPr id="74768" name="Line 16"/>
          <p:cNvSpPr>
            <a:spLocks noChangeShapeType="1"/>
          </p:cNvSpPr>
          <p:nvPr/>
        </p:nvSpPr>
        <p:spPr bwMode="auto">
          <a:xfrm flipH="1" flipV="1">
            <a:off x="5364163" y="4941888"/>
            <a:ext cx="1655762" cy="647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l-PL"/>
          </a:p>
        </p:txBody>
      </p:sp>
      <p:sp>
        <p:nvSpPr>
          <p:cNvPr id="74769" name="Rectangle 17"/>
          <p:cNvSpPr>
            <a:spLocks noChangeArrowheads="1"/>
          </p:cNvSpPr>
          <p:nvPr/>
        </p:nvSpPr>
        <p:spPr bwMode="auto">
          <a:xfrm>
            <a:off x="7092950" y="5013325"/>
            <a:ext cx="1873250" cy="155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pl-PL" altLang="pl-PL" sz="1600" b="0">
                <a:effectLst>
                  <a:outerShdw blurRad="38100" dist="38100" dir="2700000" algn="tl">
                    <a:srgbClr val="000000"/>
                  </a:outerShdw>
                </a:effectLst>
              </a:rPr>
              <a:t>Honi soit qui mal y pense</a:t>
            </a:r>
            <a:r>
              <a:rPr lang="pl-PL" altLang="pl-PL" sz="1600" b="0"/>
              <a:t> </a:t>
            </a:r>
          </a:p>
          <a:p>
            <a:r>
              <a:rPr lang="pl-PL" altLang="pl-PL" sz="1600" b="0"/>
              <a:t>(z francuskiego „Hańba temu, kto widzi w tym coś nieprzystojnego”)</a:t>
            </a:r>
          </a:p>
        </p:txBody>
      </p:sp>
      <p:sp>
        <p:nvSpPr>
          <p:cNvPr id="74770" name="Line 18"/>
          <p:cNvSpPr>
            <a:spLocks noChangeShapeType="1"/>
          </p:cNvSpPr>
          <p:nvPr/>
        </p:nvSpPr>
        <p:spPr bwMode="auto">
          <a:xfrm flipV="1">
            <a:off x="2339975" y="5949950"/>
            <a:ext cx="1295400" cy="142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l-PL"/>
          </a:p>
        </p:txBody>
      </p:sp>
      <p:sp>
        <p:nvSpPr>
          <p:cNvPr id="74771" name="Rectangle 19"/>
          <p:cNvSpPr>
            <a:spLocks noChangeArrowheads="1"/>
          </p:cNvSpPr>
          <p:nvPr/>
        </p:nvSpPr>
        <p:spPr bwMode="auto">
          <a:xfrm>
            <a:off x="323850" y="5332413"/>
            <a:ext cx="2592388"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pl-PL" altLang="pl-PL" sz="1600" b="0"/>
              <a:t>Dewiza korony królewskiej:</a:t>
            </a:r>
          </a:p>
          <a:p>
            <a:r>
              <a:rPr lang="pl-PL" altLang="pl-PL" sz="1600" b="0"/>
              <a:t>Dieu et mon droit </a:t>
            </a:r>
          </a:p>
          <a:p>
            <a:r>
              <a:rPr lang="pl-PL" altLang="pl-PL" sz="1600" b="0"/>
              <a:t>(z francuskiego „Bóg i moje prawo”)</a:t>
            </a:r>
            <a:endParaRPr lang="en-US" altLang="pl-PL" sz="1600" b="0"/>
          </a:p>
        </p:txBody>
      </p:sp>
      <p:sp>
        <p:nvSpPr>
          <p:cNvPr id="74772" name="Line 20"/>
          <p:cNvSpPr>
            <a:spLocks noChangeShapeType="1"/>
          </p:cNvSpPr>
          <p:nvPr/>
        </p:nvSpPr>
        <p:spPr bwMode="auto">
          <a:xfrm>
            <a:off x="3132138" y="2565400"/>
            <a:ext cx="1439862" cy="172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l-PL"/>
          </a:p>
        </p:txBody>
      </p:sp>
      <p:sp>
        <p:nvSpPr>
          <p:cNvPr id="74773" name="Line 21"/>
          <p:cNvSpPr>
            <a:spLocks noChangeShapeType="1"/>
          </p:cNvSpPr>
          <p:nvPr/>
        </p:nvSpPr>
        <p:spPr bwMode="auto">
          <a:xfrm>
            <a:off x="3132138" y="2565400"/>
            <a:ext cx="1727200" cy="15843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l-PL"/>
          </a:p>
        </p:txBody>
      </p:sp>
      <p:sp>
        <p:nvSpPr>
          <p:cNvPr id="74774" name="Line 22"/>
          <p:cNvSpPr>
            <a:spLocks noChangeShapeType="1"/>
          </p:cNvSpPr>
          <p:nvPr/>
        </p:nvSpPr>
        <p:spPr bwMode="auto">
          <a:xfrm>
            <a:off x="3132138" y="2565400"/>
            <a:ext cx="1295400" cy="2159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l-PL"/>
          </a:p>
        </p:txBody>
      </p:sp>
      <p:sp>
        <p:nvSpPr>
          <p:cNvPr id="74775" name="Line 23"/>
          <p:cNvSpPr>
            <a:spLocks noChangeShapeType="1"/>
          </p:cNvSpPr>
          <p:nvPr/>
        </p:nvSpPr>
        <p:spPr bwMode="auto">
          <a:xfrm>
            <a:off x="3132138" y="2565400"/>
            <a:ext cx="1727200" cy="2232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pl-PL"/>
          </a:p>
        </p:txBody>
      </p:sp>
      <p:sp>
        <p:nvSpPr>
          <p:cNvPr id="74776" name="Rectangle 24"/>
          <p:cNvSpPr>
            <a:spLocks noChangeArrowheads="1"/>
          </p:cNvSpPr>
          <p:nvPr/>
        </p:nvSpPr>
        <p:spPr bwMode="auto">
          <a:xfrm>
            <a:off x="1258888" y="2205038"/>
            <a:ext cx="18621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pl-PL" altLang="pl-PL" b="0"/>
              <a:t>Tarcze herbowe</a:t>
            </a:r>
            <a:r>
              <a:rPr lang="en-US" altLang="pl-PL" b="0"/>
              <a:t> </a:t>
            </a:r>
          </a:p>
        </p:txBody>
      </p:sp>
    </p:spTree>
    <p:extLst>
      <p:ext uri="{BB962C8B-B14F-4D97-AF65-F5344CB8AC3E}">
        <p14:creationId xmlns:p14="http://schemas.microsoft.com/office/powerpoint/2010/main" val="27048643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2705855" y="260648"/>
            <a:ext cx="3661836"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pl-PL"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Stonehenge</a:t>
            </a:r>
          </a:p>
        </p:txBody>
      </p:sp>
      <p:pic>
        <p:nvPicPr>
          <p:cNvPr id="27651" name="Picture 2" descr="http://englishheritagewallpapers10.net/wp-content/uploads/images/3e/stonehen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063" y="1203325"/>
            <a:ext cx="7056437"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4873985"/>
      </p:ext>
    </p:extLst>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pl-PL" altLang="pl-PL" b="1"/>
              <a:t>Tower Bridge</a:t>
            </a:r>
          </a:p>
        </p:txBody>
      </p:sp>
      <p:sp>
        <p:nvSpPr>
          <p:cNvPr id="11267" name="Rectangle 3"/>
          <p:cNvSpPr>
            <a:spLocks noGrp="1" noChangeArrowheads="1"/>
          </p:cNvSpPr>
          <p:nvPr>
            <p:ph type="body" sz="half" idx="1"/>
          </p:nvPr>
        </p:nvSpPr>
        <p:spPr/>
        <p:txBody>
          <a:bodyPr>
            <a:normAutofit lnSpcReduction="10000"/>
          </a:bodyPr>
          <a:lstStyle/>
          <a:p>
            <a:pPr>
              <a:lnSpc>
                <a:spcPct val="80000"/>
              </a:lnSpc>
            </a:pPr>
            <a:r>
              <a:rPr lang="pl-PL" altLang="pl-PL" sz="1400" b="1"/>
              <a:t>Tower Bridge</a:t>
            </a:r>
            <a:r>
              <a:rPr lang="pl-PL" altLang="pl-PL" sz="1400"/>
              <a:t> ("Most Wieżowy") – most zwodzony w Londynie (mylony niekiedy z sąsiednim Mostem Londyńskim, </a:t>
            </a:r>
            <a:r>
              <a:rPr lang="pl-PL" altLang="pl-PL" sz="1400" i="1"/>
              <a:t>London Bridge</a:t>
            </a:r>
            <a:r>
              <a:rPr lang="pl-PL" altLang="pl-PL" sz="1400"/>
              <a:t>) przeprowadzony przez Tamizę w pobliżu Tower of London, od której bierze swą nazwę. Jeden z najbardziej znanych obiektów w Londynie, zbudowany w stylu wiktoriańskim. Jego historia zaczęła się w roku 1872, kiedy to parlament angielski rozpatrzył projekt ustawy dotyczącej budowy drugiego mostu nad Tamizą. Mimo zastrzeżeń zgłaszanych przez zarząd zamku Tower of London ustawa została uchwalona. Postawiono jednak warunek, który został spełniony, styl mostu miał harmonizować ze stylem zamku. Architektem jego był Horace Jones, który zastosował modną podówczas konstrukcję: stalowy szkielet obłożony kamieniem w stylu neogotyckim. Most został ukończony w 1894. Jest mostem zwodzonym, umożliwiającym przepływanie statków oceanicznych do około 40,5 m wysokości powyżej poziomu wody. Przez pierwsze lata był otwierany nawet 6000 razy rocznie, teraz jedynie 1000 razy na rok.</a:t>
            </a:r>
          </a:p>
        </p:txBody>
      </p:sp>
      <p:pic>
        <p:nvPicPr>
          <p:cNvPr id="11268" name="Picture 4" descr="zdj"/>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787900" y="2276475"/>
            <a:ext cx="4043363" cy="3032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219652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diamond(in)">
                                      <p:cBhvr>
                                        <p:cTn id="7" dur="20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pl-PL" altLang="pl-PL" b="1"/>
              <a:t>BIG BEN</a:t>
            </a:r>
          </a:p>
        </p:txBody>
      </p:sp>
      <p:sp>
        <p:nvSpPr>
          <p:cNvPr id="12291" name="Rectangle 3"/>
          <p:cNvSpPr>
            <a:spLocks noGrp="1" noChangeArrowheads="1"/>
          </p:cNvSpPr>
          <p:nvPr>
            <p:ph type="body" sz="half" idx="1"/>
          </p:nvPr>
        </p:nvSpPr>
        <p:spPr/>
        <p:txBody>
          <a:bodyPr/>
          <a:lstStyle/>
          <a:p>
            <a:pPr>
              <a:lnSpc>
                <a:spcPct val="80000"/>
              </a:lnSpc>
            </a:pPr>
            <a:r>
              <a:rPr lang="pl-PL" altLang="pl-PL" sz="1800" b="1"/>
              <a:t>Big Ben</a:t>
            </a:r>
            <a:r>
              <a:rPr lang="pl-PL" altLang="pl-PL" sz="1800"/>
              <a:t> – wieża zegarowa w Londynie w Wielkiej Brytanii.</a:t>
            </a:r>
          </a:p>
          <a:p>
            <a:pPr>
              <a:lnSpc>
                <a:spcPct val="80000"/>
              </a:lnSpc>
            </a:pPr>
            <a:r>
              <a:rPr lang="pl-PL" altLang="pl-PL" sz="1800"/>
              <a:t>Nazwa początkowo odnosiła się do dzwonu ze St. Stephen's Tower (z ang. Wieża św. Szczepana), zwanej również </a:t>
            </a:r>
            <a:r>
              <a:rPr lang="pl-PL" altLang="pl-PL" sz="1800" i="1"/>
              <a:t>The Clock Tower</a:t>
            </a:r>
            <a:r>
              <a:rPr lang="pl-PL" altLang="pl-PL" sz="1800"/>
              <a:t> (ang. "Wieża Zegarowa"), należącej do Pałac Westminsterskiego. Obecnie nazwa Big Ben odnosi się często zarówno do dzwonu, jak i zegara oraz samej wieży. 12 września 2012 roku wieża została oficjalnie nazwana </a:t>
            </a:r>
            <a:r>
              <a:rPr lang="pl-PL" altLang="pl-PL" sz="1800" b="1"/>
              <a:t>Elizabeth Tower</a:t>
            </a:r>
            <a:r>
              <a:rPr lang="pl-PL" altLang="pl-PL" sz="1800"/>
              <a:t> w celu uhonorowania 60-letniego panowania królowej Elżbiety II.</a:t>
            </a:r>
          </a:p>
        </p:txBody>
      </p:sp>
      <p:pic>
        <p:nvPicPr>
          <p:cNvPr id="12292" name="Picture 4" descr="bi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8200" y="2101850"/>
            <a:ext cx="4038600" cy="3521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109953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12292"/>
                                        </p:tgtEl>
                                        <p:attrNameLst>
                                          <p:attrName>style.visibility</p:attrName>
                                        </p:attrNameLst>
                                      </p:cBhvr>
                                      <p:to>
                                        <p:strVal val="visible"/>
                                      </p:to>
                                    </p:set>
                                    <p:animEffect transition="in" filter="checkerboard(across)">
                                      <p:cBhvr>
                                        <p:cTn id="7"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3568" y="188640"/>
            <a:ext cx="6512511" cy="1143000"/>
          </a:xfrm>
        </p:spPr>
        <p:txBody>
          <a:bodyPr/>
          <a:lstStyle/>
          <a:p>
            <a:r>
              <a:rPr lang="pl-PL" altLang="pl-PL" dirty="0">
                <a:solidFill>
                  <a:schemeClr val="tx2">
                    <a:lumMod val="60000"/>
                    <a:lumOff val="40000"/>
                  </a:schemeClr>
                </a:solidFill>
              </a:rPr>
              <a:t>Nauka i oświata</a:t>
            </a:r>
          </a:p>
        </p:txBody>
      </p:sp>
      <p:sp>
        <p:nvSpPr>
          <p:cNvPr id="22531" name="Rectangle 3"/>
          <p:cNvSpPr>
            <a:spLocks noGrp="1" noChangeArrowheads="1"/>
          </p:cNvSpPr>
          <p:nvPr>
            <p:ph sz="quarter" idx="13"/>
          </p:nvPr>
        </p:nvSpPr>
        <p:spPr>
          <a:xfrm>
            <a:off x="1187624" y="1340768"/>
            <a:ext cx="6768752" cy="4338816"/>
          </a:xfrm>
        </p:spPr>
        <p:txBody>
          <a:bodyPr>
            <a:normAutofit fontScale="92500"/>
          </a:bodyPr>
          <a:lstStyle/>
          <a:p>
            <a:pPr>
              <a:lnSpc>
                <a:spcPct val="80000"/>
              </a:lnSpc>
              <a:buFont typeface="Wingdings" pitchFamily="2" charset="2"/>
              <a:buNone/>
            </a:pPr>
            <a:r>
              <a:rPr lang="pl-PL" altLang="pl-PL" sz="2200" dirty="0"/>
              <a:t>System edukacji w Wielkiej Brytanii różni się nieco od polskiego. Szkoły dzielą się bowiem na:</a:t>
            </a:r>
          </a:p>
          <a:p>
            <a:pPr>
              <a:lnSpc>
                <a:spcPct val="80000"/>
              </a:lnSpc>
              <a:buFontTx/>
              <a:buChar char="-"/>
            </a:pPr>
            <a:r>
              <a:rPr lang="pl-PL" altLang="pl-PL" sz="2200" dirty="0"/>
              <a:t>podstawowe – uczęszczają do nich dzieci od piątego do jedenastego roku życia</a:t>
            </a:r>
          </a:p>
          <a:p>
            <a:pPr>
              <a:lnSpc>
                <a:spcPct val="80000"/>
              </a:lnSpc>
              <a:buFontTx/>
              <a:buChar char="-"/>
            </a:pPr>
            <a:r>
              <a:rPr lang="pl-PL" altLang="pl-PL" sz="2200" dirty="0"/>
              <a:t>średnie – uczęszczają tam obowiązkowo dzieci od jedenastego do szesnastego roku życia</a:t>
            </a:r>
          </a:p>
          <a:p>
            <a:pPr>
              <a:lnSpc>
                <a:spcPct val="80000"/>
              </a:lnSpc>
              <a:buFontTx/>
              <a:buNone/>
            </a:pPr>
            <a:r>
              <a:rPr lang="pl-PL" altLang="pl-PL" sz="2200" dirty="0"/>
              <a:t>Następnie uczniowie szkół średnich mogą zdawać do egzaminu General </a:t>
            </a:r>
            <a:r>
              <a:rPr lang="pl-PL" altLang="pl-PL" sz="2200" dirty="0" err="1"/>
              <a:t>Certificate</a:t>
            </a:r>
            <a:r>
              <a:rPr lang="pl-PL" altLang="pl-PL" sz="2200" dirty="0"/>
              <a:t> of </a:t>
            </a:r>
            <a:r>
              <a:rPr lang="pl-PL" altLang="pl-PL" sz="2200" dirty="0" err="1"/>
              <a:t>Secondary</a:t>
            </a:r>
            <a:r>
              <a:rPr lang="pl-PL" altLang="pl-PL" sz="2200" dirty="0"/>
              <a:t> </a:t>
            </a:r>
            <a:r>
              <a:rPr lang="pl-PL" altLang="pl-PL" sz="2200" dirty="0" err="1"/>
              <a:t>Education</a:t>
            </a:r>
            <a:r>
              <a:rPr lang="pl-PL" altLang="pl-PL" sz="2200" dirty="0"/>
              <a:t> (GCSE), który kończy obligatoryjny system kształcenia. Większość absolwentów decyduje się jednak na kontynuowanie nauki, by po dwóch latach zdawać egzamin General </a:t>
            </a:r>
            <a:r>
              <a:rPr lang="pl-PL" altLang="pl-PL" sz="2200" dirty="0" err="1"/>
              <a:t>Certificate</a:t>
            </a:r>
            <a:r>
              <a:rPr lang="pl-PL" altLang="pl-PL" sz="2200" dirty="0"/>
              <a:t> of </a:t>
            </a:r>
            <a:r>
              <a:rPr lang="pl-PL" altLang="pl-PL" sz="2200" dirty="0" err="1"/>
              <a:t>Education</a:t>
            </a:r>
            <a:r>
              <a:rPr lang="pl-PL" altLang="pl-PL" sz="2200" dirty="0"/>
              <a:t> 'Advanced'. Ten egzamin, popularnie zwany 'A-</a:t>
            </a:r>
            <a:r>
              <a:rPr lang="pl-PL" altLang="pl-PL" sz="2200" dirty="0" err="1"/>
              <a:t>levels</a:t>
            </a:r>
            <a:r>
              <a:rPr lang="pl-PL" altLang="pl-PL" sz="2200" dirty="0"/>
              <a:t>‘, jest odpowiednikiem polskiego Egzaminu Dojrzałości. Wyniki egzaminu są podstawą rekrutacji studentów na uczelnie wyższe. </a:t>
            </a:r>
          </a:p>
        </p:txBody>
      </p:sp>
    </p:spTree>
    <p:extLst>
      <p:ext uri="{BB962C8B-B14F-4D97-AF65-F5344CB8AC3E}">
        <p14:creationId xmlns:p14="http://schemas.microsoft.com/office/powerpoint/2010/main" val="25247167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403648" y="620688"/>
            <a:ext cx="6512511" cy="1143000"/>
          </a:xfrm>
        </p:spPr>
        <p:txBody>
          <a:bodyPr/>
          <a:lstStyle/>
          <a:p>
            <a:r>
              <a:rPr lang="pl-PL" altLang="pl-PL" dirty="0"/>
              <a:t>Uczelnie brytyjskie</a:t>
            </a:r>
          </a:p>
        </p:txBody>
      </p:sp>
      <p:sp>
        <p:nvSpPr>
          <p:cNvPr id="23555" name="Rectangle 3"/>
          <p:cNvSpPr>
            <a:spLocks noGrp="1" noChangeArrowheads="1"/>
          </p:cNvSpPr>
          <p:nvPr>
            <p:ph sz="quarter" idx="13"/>
          </p:nvPr>
        </p:nvSpPr>
        <p:spPr>
          <a:xfrm>
            <a:off x="1331640" y="1988840"/>
            <a:ext cx="6400800" cy="3474720"/>
          </a:xfrm>
        </p:spPr>
        <p:txBody>
          <a:bodyPr>
            <a:normAutofit fontScale="85000" lnSpcReduction="10000"/>
          </a:bodyPr>
          <a:lstStyle/>
          <a:p>
            <a:pPr>
              <a:lnSpc>
                <a:spcPct val="90000"/>
              </a:lnSpc>
              <a:buFont typeface="Wingdings" pitchFamily="2" charset="2"/>
              <a:buNone/>
            </a:pPr>
            <a:r>
              <a:rPr lang="pl-PL" altLang="pl-PL" sz="2400" dirty="0"/>
              <a:t>W Wielkiej Brytanii znajduje się wiele uniwersytetów, m.in.:</a:t>
            </a:r>
          </a:p>
          <a:p>
            <a:pPr>
              <a:lnSpc>
                <a:spcPct val="90000"/>
              </a:lnSpc>
              <a:buFontTx/>
              <a:buChar char="-"/>
            </a:pPr>
            <a:r>
              <a:rPr lang="pl-PL" altLang="pl-PL" sz="2400" dirty="0"/>
              <a:t>Oxford (najstarszy uniwersytet w krajach </a:t>
            </a:r>
            <a:r>
              <a:rPr lang="pl-PL" altLang="pl-PL" sz="2400" dirty="0" smtClean="0"/>
              <a:t>anglojęzycznych</a:t>
            </a:r>
            <a:r>
              <a:rPr lang="pl-PL" altLang="pl-PL" sz="2400" dirty="0"/>
              <a:t>)</a:t>
            </a:r>
          </a:p>
          <a:p>
            <a:pPr>
              <a:lnSpc>
                <a:spcPct val="90000"/>
              </a:lnSpc>
              <a:buFontTx/>
              <a:buChar char="-"/>
            </a:pPr>
            <a:r>
              <a:rPr lang="pl-PL" altLang="pl-PL" sz="2400" dirty="0"/>
              <a:t>Cambridge (drugi </a:t>
            </a:r>
            <a:r>
              <a:rPr lang="pl-PL" altLang="pl-PL" sz="2400" dirty="0" smtClean="0"/>
              <a:t>po</a:t>
            </a:r>
            <a:r>
              <a:rPr lang="pl-PL" altLang="pl-PL" sz="2400" dirty="0"/>
              <a:t> Oxfordzie najstarszy angielski uniwersytet) </a:t>
            </a:r>
          </a:p>
          <a:p>
            <a:pPr>
              <a:lnSpc>
                <a:spcPct val="90000"/>
              </a:lnSpc>
              <a:buFontTx/>
              <a:buChar char="-"/>
            </a:pPr>
            <a:r>
              <a:rPr lang="pl-PL" altLang="pl-PL" sz="2400" dirty="0" err="1"/>
              <a:t>University</a:t>
            </a:r>
            <a:r>
              <a:rPr lang="pl-PL" altLang="pl-PL" sz="2400" dirty="0"/>
              <a:t> College London (pierwszy uniwersytet o charakterze świeckim, w którym o przyjęciu na studenta oraz ocenach nie decydowały wyznanie, rasa oraz pochodzenie społeczne) </a:t>
            </a:r>
          </a:p>
          <a:p>
            <a:pPr>
              <a:lnSpc>
                <a:spcPct val="90000"/>
              </a:lnSpc>
              <a:buFontTx/>
              <a:buChar char="-"/>
            </a:pPr>
            <a:r>
              <a:rPr lang="pl-PL" altLang="pl-PL" sz="2400" dirty="0"/>
              <a:t>Imperial College (brytyjski uniwersytet o specjalności politechniczno-medycznej)</a:t>
            </a:r>
          </a:p>
        </p:txBody>
      </p:sp>
    </p:spTree>
    <p:extLst>
      <p:ext uri="{BB962C8B-B14F-4D97-AF65-F5344CB8AC3E}">
        <p14:creationId xmlns:p14="http://schemas.microsoft.com/office/powerpoint/2010/main" val="13117883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9" name="Picture 5" descr="Oxfo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476250"/>
            <a:ext cx="6989763" cy="5240338"/>
          </a:xfrm>
          <a:prstGeom prst="rect">
            <a:avLst/>
          </a:prstGeom>
          <a:noFill/>
          <a:extLst>
            <a:ext uri="{909E8E84-426E-40DD-AFC4-6F175D3DCCD1}">
              <a14:hiddenFill xmlns:a14="http://schemas.microsoft.com/office/drawing/2010/main">
                <a:solidFill>
                  <a:srgbClr val="FFFFFF"/>
                </a:solidFill>
              </a14:hiddenFill>
            </a:ext>
          </a:extLst>
        </p:spPr>
      </p:pic>
      <p:sp>
        <p:nvSpPr>
          <p:cNvPr id="108550" name="Rectangle 6"/>
          <p:cNvSpPr>
            <a:spLocks noChangeArrowheads="1"/>
          </p:cNvSpPr>
          <p:nvPr/>
        </p:nvSpPr>
        <p:spPr bwMode="auto">
          <a:xfrm>
            <a:off x="1547813" y="5734050"/>
            <a:ext cx="6397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sz="1200" b="0">
                <a:effectLst>
                  <a:outerShdw blurRad="38100" dist="38100" dir="2700000" algn="tl">
                    <a:srgbClr val="000000"/>
                  </a:outerShdw>
                </a:effectLst>
              </a:rPr>
              <a:t>Oxford</a:t>
            </a:r>
          </a:p>
        </p:txBody>
      </p:sp>
    </p:spTree>
    <p:extLst>
      <p:ext uri="{BB962C8B-B14F-4D97-AF65-F5344CB8AC3E}">
        <p14:creationId xmlns:p14="http://schemas.microsoft.com/office/powerpoint/2010/main" val="263741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pl-PL" altLang="pl-PL"/>
              <a:t>Brytyjscy uczeni</a:t>
            </a:r>
          </a:p>
        </p:txBody>
      </p:sp>
      <p:sp>
        <p:nvSpPr>
          <p:cNvPr id="24579" name="Rectangle 3"/>
          <p:cNvSpPr>
            <a:spLocks noGrp="1" noChangeArrowheads="1"/>
          </p:cNvSpPr>
          <p:nvPr>
            <p:ph sz="quarter" idx="13"/>
          </p:nvPr>
        </p:nvSpPr>
        <p:spPr/>
        <p:txBody>
          <a:bodyPr>
            <a:normAutofit fontScale="85000" lnSpcReduction="10000"/>
          </a:bodyPr>
          <a:lstStyle/>
          <a:p>
            <a:pPr>
              <a:lnSpc>
                <a:spcPct val="80000"/>
              </a:lnSpc>
              <a:buFont typeface="Wingdings" pitchFamily="2" charset="2"/>
              <a:buNone/>
            </a:pPr>
            <a:r>
              <a:rPr lang="pl-PL" altLang="pl-PL" sz="2800" dirty="0"/>
              <a:t>Z Wielkiej Brytanii pochodzi wielu znakomitych naukowców, m.in.:</a:t>
            </a:r>
          </a:p>
          <a:p>
            <a:pPr>
              <a:lnSpc>
                <a:spcPct val="80000"/>
              </a:lnSpc>
              <a:buFontTx/>
              <a:buChar char="-"/>
            </a:pPr>
            <a:r>
              <a:rPr lang="pl-PL" altLang="pl-PL" sz="2800" dirty="0"/>
              <a:t>Isaac Newton (fizyk, odpowiedzialny za „odkrycie” prawa powszechnego ciążenia)</a:t>
            </a:r>
          </a:p>
          <a:p>
            <a:pPr>
              <a:lnSpc>
                <a:spcPct val="80000"/>
              </a:lnSpc>
              <a:buFontTx/>
              <a:buChar char="-"/>
            </a:pPr>
            <a:r>
              <a:rPr lang="pl-PL" altLang="pl-PL" sz="2800" dirty="0"/>
              <a:t>James Watt (inżynier i wynalazca, wynalazł maszynę parową)</a:t>
            </a:r>
          </a:p>
          <a:p>
            <a:pPr>
              <a:lnSpc>
                <a:spcPct val="80000"/>
              </a:lnSpc>
              <a:buFontTx/>
              <a:buChar char="-"/>
            </a:pPr>
            <a:r>
              <a:rPr lang="pl-PL" altLang="pl-PL" sz="2800" dirty="0"/>
              <a:t>Charles Darwin (przyrodnik, teoria rewolucji)</a:t>
            </a:r>
          </a:p>
          <a:p>
            <a:pPr>
              <a:lnSpc>
                <a:spcPct val="80000"/>
              </a:lnSpc>
              <a:buFontTx/>
              <a:buChar char="-"/>
            </a:pPr>
            <a:r>
              <a:rPr lang="pl-PL" altLang="pl-PL" sz="2800" dirty="0"/>
              <a:t>Alexander Fleming (bakteriolog i lekarz, odkrył penicylinę G)</a:t>
            </a:r>
          </a:p>
          <a:p>
            <a:pPr>
              <a:lnSpc>
                <a:spcPct val="80000"/>
              </a:lnSpc>
              <a:buFontTx/>
              <a:buChar char="-"/>
            </a:pPr>
            <a:r>
              <a:rPr lang="pl-PL" altLang="pl-PL" sz="2800" dirty="0"/>
              <a:t>Graham Bell (wynalazca, wynalazł telefon) </a:t>
            </a:r>
          </a:p>
        </p:txBody>
      </p:sp>
    </p:spTree>
    <p:extLst>
      <p:ext uri="{BB962C8B-B14F-4D97-AF65-F5344CB8AC3E}">
        <p14:creationId xmlns:p14="http://schemas.microsoft.com/office/powerpoint/2010/main" val="9002792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9" name="Picture 11" descr="charlesdarw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188913"/>
            <a:ext cx="2389188" cy="3608387"/>
          </a:xfrm>
          <a:prstGeom prst="rect">
            <a:avLst/>
          </a:prstGeom>
          <a:noFill/>
          <a:extLst>
            <a:ext uri="{909E8E84-426E-40DD-AFC4-6F175D3DCCD1}">
              <a14:hiddenFill xmlns:a14="http://schemas.microsoft.com/office/drawing/2010/main">
                <a:solidFill>
                  <a:srgbClr val="FFFFFF"/>
                </a:solidFill>
              </a14:hiddenFill>
            </a:ext>
          </a:extLst>
        </p:spPr>
      </p:pic>
      <p:pic>
        <p:nvPicPr>
          <p:cNvPr id="109573" name="Picture 5" descr="GodfreyKneller-IsaacNewton-16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188913"/>
            <a:ext cx="2690812" cy="3695700"/>
          </a:xfrm>
          <a:prstGeom prst="rect">
            <a:avLst/>
          </a:prstGeom>
          <a:noFill/>
          <a:extLst>
            <a:ext uri="{909E8E84-426E-40DD-AFC4-6F175D3DCCD1}">
              <a14:hiddenFill xmlns:a14="http://schemas.microsoft.com/office/drawing/2010/main">
                <a:solidFill>
                  <a:srgbClr val="FFFFFF"/>
                </a:solidFill>
              </a14:hiddenFill>
            </a:ext>
          </a:extLst>
        </p:spPr>
      </p:pic>
      <p:sp>
        <p:nvSpPr>
          <p:cNvPr id="109574" name="Rectangle 6"/>
          <p:cNvSpPr>
            <a:spLocks noChangeArrowheads="1"/>
          </p:cNvSpPr>
          <p:nvPr/>
        </p:nvSpPr>
        <p:spPr bwMode="auto">
          <a:xfrm>
            <a:off x="7740650" y="3933825"/>
            <a:ext cx="11001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sz="1200" b="0">
                <a:effectLst>
                  <a:outerShdw blurRad="38100" dist="38100" dir="2700000" algn="tl">
                    <a:srgbClr val="000000"/>
                  </a:outerShdw>
                </a:effectLst>
              </a:rPr>
              <a:t>Isaac Newton</a:t>
            </a:r>
          </a:p>
        </p:txBody>
      </p:sp>
      <p:pic>
        <p:nvPicPr>
          <p:cNvPr id="109576" name="Picture 8" descr="James-Wat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852738"/>
            <a:ext cx="2651125" cy="3460750"/>
          </a:xfrm>
          <a:prstGeom prst="rect">
            <a:avLst/>
          </a:prstGeom>
          <a:noFill/>
          <a:extLst>
            <a:ext uri="{909E8E84-426E-40DD-AFC4-6F175D3DCCD1}">
              <a14:hiddenFill xmlns:a14="http://schemas.microsoft.com/office/drawing/2010/main">
                <a:solidFill>
                  <a:srgbClr val="FFFFFF"/>
                </a:solidFill>
              </a14:hiddenFill>
            </a:ext>
          </a:extLst>
        </p:spPr>
      </p:pic>
      <p:sp>
        <p:nvSpPr>
          <p:cNvPr id="109577" name="Rectangle 9"/>
          <p:cNvSpPr>
            <a:spLocks noChangeArrowheads="1"/>
          </p:cNvSpPr>
          <p:nvPr/>
        </p:nvSpPr>
        <p:spPr bwMode="auto">
          <a:xfrm>
            <a:off x="6300788" y="6308725"/>
            <a:ext cx="971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sz="1200" b="0">
                <a:effectLst>
                  <a:outerShdw blurRad="38100" dist="38100" dir="2700000" algn="tl">
                    <a:srgbClr val="000000"/>
                  </a:outerShdw>
                </a:effectLst>
              </a:rPr>
              <a:t>James Watt</a:t>
            </a:r>
          </a:p>
        </p:txBody>
      </p:sp>
      <p:sp>
        <p:nvSpPr>
          <p:cNvPr id="109580" name="Rectangle 12"/>
          <p:cNvSpPr>
            <a:spLocks noChangeArrowheads="1"/>
          </p:cNvSpPr>
          <p:nvPr/>
        </p:nvSpPr>
        <p:spPr bwMode="auto">
          <a:xfrm>
            <a:off x="2987675" y="0"/>
            <a:ext cx="120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sz="1200" b="0">
                <a:effectLst>
                  <a:outerShdw blurRad="38100" dist="38100" dir="2700000" algn="tl">
                    <a:srgbClr val="000000"/>
                  </a:outerShdw>
                </a:effectLst>
              </a:rPr>
              <a:t>Charles Darwin</a:t>
            </a:r>
          </a:p>
        </p:txBody>
      </p:sp>
      <p:sp>
        <p:nvSpPr>
          <p:cNvPr id="109583" name="Rectangle 15"/>
          <p:cNvSpPr>
            <a:spLocks noChangeArrowheads="1"/>
          </p:cNvSpPr>
          <p:nvPr/>
        </p:nvSpPr>
        <p:spPr bwMode="auto">
          <a:xfrm>
            <a:off x="1547813" y="6308725"/>
            <a:ext cx="143033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sz="1200" b="0">
                <a:effectLst>
                  <a:outerShdw blurRad="38100" dist="38100" dir="2700000" algn="tl">
                    <a:srgbClr val="000000"/>
                  </a:outerShdw>
                </a:effectLst>
              </a:rPr>
              <a:t>Alexander Fleming</a:t>
            </a:r>
          </a:p>
        </p:txBody>
      </p:sp>
      <p:pic>
        <p:nvPicPr>
          <p:cNvPr id="109585" name="Picture 17" descr="Alexander_Graham_Bel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260350"/>
            <a:ext cx="2333625" cy="3502025"/>
          </a:xfrm>
          <a:prstGeom prst="rect">
            <a:avLst/>
          </a:prstGeom>
          <a:noFill/>
          <a:extLst>
            <a:ext uri="{909E8E84-426E-40DD-AFC4-6F175D3DCCD1}">
              <a14:hiddenFill xmlns:a14="http://schemas.microsoft.com/office/drawing/2010/main">
                <a:solidFill>
                  <a:srgbClr val="FFFFFF"/>
                </a:solidFill>
              </a14:hiddenFill>
            </a:ext>
          </a:extLst>
        </p:spPr>
      </p:pic>
      <p:pic>
        <p:nvPicPr>
          <p:cNvPr id="109582" name="Picture 14" descr="fleming_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350" y="2924175"/>
            <a:ext cx="2638425" cy="3384550"/>
          </a:xfrm>
          <a:prstGeom prst="rect">
            <a:avLst/>
          </a:prstGeom>
          <a:noFill/>
          <a:extLst>
            <a:ext uri="{909E8E84-426E-40DD-AFC4-6F175D3DCCD1}">
              <a14:hiddenFill xmlns:a14="http://schemas.microsoft.com/office/drawing/2010/main">
                <a:solidFill>
                  <a:srgbClr val="FFFFFF"/>
                </a:solidFill>
              </a14:hiddenFill>
            </a:ext>
          </a:extLst>
        </p:spPr>
      </p:pic>
      <p:sp>
        <p:nvSpPr>
          <p:cNvPr id="109586" name="Rectangle 18"/>
          <p:cNvSpPr>
            <a:spLocks noChangeArrowheads="1"/>
          </p:cNvSpPr>
          <p:nvPr/>
        </p:nvSpPr>
        <p:spPr bwMode="auto">
          <a:xfrm>
            <a:off x="250825" y="3789363"/>
            <a:ext cx="10033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pl-PL" altLang="pl-PL" sz="1200" b="0">
                <a:effectLst>
                  <a:outerShdw blurRad="38100" dist="38100" dir="2700000" algn="tl">
                    <a:srgbClr val="000000"/>
                  </a:outerShdw>
                </a:effectLst>
              </a:rPr>
              <a:t>Graham Bell</a:t>
            </a:r>
          </a:p>
        </p:txBody>
      </p:sp>
    </p:spTree>
    <p:extLst>
      <p:ext uri="{BB962C8B-B14F-4D97-AF65-F5344CB8AC3E}">
        <p14:creationId xmlns:p14="http://schemas.microsoft.com/office/powerpoint/2010/main" val="26069673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ltLang="pl-PL" sz="3200" dirty="0">
                <a:solidFill>
                  <a:schemeClr val="tx2">
                    <a:lumMod val="60000"/>
                    <a:lumOff val="40000"/>
                  </a:schemeClr>
                </a:solidFill>
              </a:rPr>
              <a:t>Isaac Newton (fizyk, odpowiedzialny za „odkrycie” prawa powszechnego ciążenia)</a:t>
            </a:r>
            <a:r>
              <a:rPr lang="pl-PL" altLang="pl-PL" sz="4800" dirty="0"/>
              <a:t/>
            </a:r>
            <a:br>
              <a:rPr lang="pl-PL" altLang="pl-PL" sz="4800" dirty="0"/>
            </a:br>
            <a:endParaRPr lang="pl-PL" dirty="0"/>
          </a:p>
        </p:txBody>
      </p:sp>
      <p:sp>
        <p:nvSpPr>
          <p:cNvPr id="4" name="Symbol zastępczy zawartości 3"/>
          <p:cNvSpPr>
            <a:spLocks noGrp="1"/>
          </p:cNvSpPr>
          <p:nvPr>
            <p:ph sz="half" idx="2"/>
          </p:nvPr>
        </p:nvSpPr>
        <p:spPr/>
        <p:txBody>
          <a:bodyPr/>
          <a:lstStyle/>
          <a:p>
            <a:r>
              <a:rPr lang="pl-PL" dirty="0" smtClean="0">
                <a:latin typeface="Times New Roman" panose="02020603050405020304" pitchFamily="18" charset="0"/>
                <a:cs typeface="Times New Roman" panose="02020603050405020304" pitchFamily="18" charset="0"/>
              </a:rPr>
              <a:t>ur</a:t>
            </a:r>
            <a:r>
              <a:rPr lang="pl-PL" dirty="0">
                <a:latin typeface="Times New Roman" panose="02020603050405020304" pitchFamily="18" charset="0"/>
                <a:cs typeface="Times New Roman" panose="02020603050405020304" pitchFamily="18" charset="0"/>
              </a:rPr>
              <a:t>. 25 grudnia 1642, zm. 20 marca 1727, wg używanego wtedy kalendarza juliańskiego; lub ur. 4 stycznia 1643, zm. 31</a:t>
            </a:r>
          </a:p>
          <a:p>
            <a:r>
              <a:rPr lang="pl-PL" dirty="0">
                <a:latin typeface="Times New Roman" panose="02020603050405020304" pitchFamily="18" charset="0"/>
                <a:cs typeface="Times New Roman" panose="02020603050405020304" pitchFamily="18" charset="0"/>
              </a:rPr>
              <a:t>marca 1727 wg kalendarza </a:t>
            </a:r>
            <a:r>
              <a:rPr lang="pl-PL" dirty="0" smtClean="0">
                <a:latin typeface="Times New Roman" panose="02020603050405020304" pitchFamily="18" charset="0"/>
                <a:cs typeface="Times New Roman" panose="02020603050405020304" pitchFamily="18" charset="0"/>
              </a:rPr>
              <a:t>gregoriańskiego, </a:t>
            </a:r>
            <a:r>
              <a:rPr lang="pl-PL" dirty="0">
                <a:latin typeface="Times New Roman" panose="02020603050405020304" pitchFamily="18" charset="0"/>
                <a:cs typeface="Times New Roman" panose="02020603050405020304" pitchFamily="18" charset="0"/>
              </a:rPr>
              <a:t>angielski fizyk, matematyk, astronom, filozof, historyk, badacz Biblii i alchemik.</a:t>
            </a:r>
          </a:p>
        </p:txBody>
      </p:sp>
      <p:sp>
        <p:nvSpPr>
          <p:cNvPr id="5" name="AutoShape 2" descr="data:image/jpeg;base64,/9j/4AAQSkZJRgABAQAAAQABAAD/2wCEAAkGBxQTEhUUExQWFhUXGB8bGBgYGBcfHBwgHhwcHBwcHB8dHiggHBwmHh0dITEhJSkrLi4uHx8zODMsNygtLisBCgoKDg0OGxAQGy8kHyQ3LCwvLCwsLCwsLC83LCwsLy8sLCwsLCwsLCwsLCwsLCwsLCwsLCwsLCwsLCwsLCwsLP/AABEIARQAtwMBIgACEQEDEQH/xAAcAAACAgMBAQAAAAAAAAAAAAAFBgQHAAIDAQj/xABGEAACAQIEAwYDBgUCAggHAAABAhEAAwQSITEFQVEGEyJhcYEykaEHQlJysfAUI2LB0YLhM5IVJENTorLC8RY0c5OzxNL/xAAaAQACAwEBAAAAAAAAAAAAAAADBAABAgUG/8QAMhEAAgIBAwIDBwMDBQAAAAAAAAECEQMSITEEQSJh8BMyUXGBkaEUweEzsfEFI0JD0f/aAAwDAQACEQMRAD8AReMWT4HezkgwSGVgR7fIVOxLtmU2k7xSCxI0Gp08R8Ousg9BXW9hE71HYuJ/Hny+5YeHnp1ipQSWuS0JpEQMvhEsWCkj1mBXKeRUvL5+vyJA7CWWZ7gfMBAyo7SNZJJykyoy6CpGNx/c5WNsNrKmFGUj0XccogGtOH3MLYe4/elxllk3LEHQBoG/XWNTrUnEcIxLJce5cFt0vSlsr8RgOGtkDYZvTzB0oqxanqfu7eRZmEu27rC4gIRXzBWCElo2hQRHin4eW2ukg4NVQi3aAUmGIbKQQCV8LEsddJiN9RXly4e8vPAVWcvAHwg8m0iIWdNtax+8uXPAR3YUZdM3ijVvDuoYEAEif0Xm3qbT8Pz9WUR72B7zOrsBbDAjTxAb6tIUblZiSNTUHHYEhlez3zoijKdWBg/CpkMEidQCNdOdEb3Ci6hMxNxGBzDQmTJ01IJkEb6j5yG8UgXCpBgkBCV1APIHNyg5fXSrhlaez2/HpkNbF9MmcsySsnQZhmHhYqRqNdeREkVJ4Zg7hHdStzQgDQZhzXKfCIHQgRyqBfw/eWAt45srGH+8gHh0aNjAmQY09a1xjP3692/co+U51JyK34tATbBIGxO5POBqOKE5aYv8f2ZOR17IcJvYcmXYWyf+EwnpDKwY9YOmtGb4/wCP54vD/wD6n+K07P2b4UDEMjsNnSdR5ggCdNxUpl8dwdcRbPyS0f8A009v3GsPBGxGBtd82IYAOEy5yfhWT10G51qq7SYW2Gt2muXbnO5lRUOo2BBaOm2utXCp39aV+PdnbmKvAORbw68ljM5jUmNPLWY6a1TWpNMA2IVqGOZWBVSZ6aLyn10nQxPOovEbvhLIwa2wAZWJ0JnYHUbTpsfanG72WUY9kAy2LiSuXbTKCpnfn5+Ia1PvdkwO8RSO7LC5bB+6wkFT5EEajfKKxHEou2zHAlcO4MFAdycyiSs6jNoPD97zHOPMR0vXRmt5mNpiRDRmWJg5okMo38X+aZMfwM2LjsxzJcMhuYOXUHpsCI/DXKzwjvcW+Hu2wQgzyZGYeEHb73iIkQJG2lBWuWTxb0VY58Ot5baAFDpqUUKrT94BZGvlUgrUPg3C1w9s20ZysyAxByzyEAaTrB6miAWmSyObfnWEV3/e1ahetQqjSPSsr0ppXtQsqbiy3GQBLpEjxIYECN5jNEiIJM9SJqRh8+e5AGRYA5EtlGaDG3WZH1qDgr9+7bc7wfAWIyKJJIEnTUnkdT1FTLrM8pagFliXzAASQQCARn2FITjp8G3quSmbWBbuYNrTEqO9zW1cqoQ6yqtJJRg0QBoZIJmuuMvYu73dwt3rhmDWVA1QHMMhUTlgkQDmEA61rh8N/DpaUly7h1PRCNVKtEEEawRIg+VdLWDQ3FuOBowOd3chY3LA6ZRzABjnl1IK89Sp04/c0Ervdtde1atsphCEfNJz213za/EYM7VC4ngVwilGBKpAmBLA6ZtdDMBvmOtdb2Ke4rZ1Nm8GIz2mMnu5CxmJyjxsAAdjvArxcG1604KXbq2xnZS7s2xMqzuMxMfdHtQpxhraVvfhEaB+G4R3l4LhnFt2kOozAbTJAEqPmBIIoxYwBD90loKbhVgBsyhVWQx+6GW4ZPJ5O4o3j+EWrVq3duEW71tFTMk6rAQhhrnhCZIE6cqnpibWKtnuW8SEFCBDIw+HcbHUcwRIp32V49Nun9yNCrwTgV9zdW8uVRcyspnYmWKHmIiOszPVi7M9n0wqEfE5zAmTGUkEDLtyBOm80bsvKhpnMAQYjQ6j6Vuwq1FLhFccHTBAAwBEx/ioWAv94LTkR3jI0dJw2aPmK72WgiuWAtxkH4Hj/ls3ErQzhdxoAdsO0Bw9tkFq6GuKRbugJkzEdc0hgNYI5dKndnOJviLKObTIuUeJiPGYglQCfDMwTE17xnhKX79jvALiqGItn4f67jfi17tQOWYnXlP4Xw9cNZCZotqSELnYFiQs7tEwOcAbnWqLl7N4lGK8XdncpWuSeldHDNGTvo8kRSf/ALxGntXtjCuT8VwRyuLbOnkbcCfc+lQF7FnAhXWQVdT0ysp/sdaw2hmLwM0RPON49JoJxvAnDF3WQjGRlYrB5gkEe0mI00y69uzfGFuo8sYtwZY6wZ0JOukc9dRO1Ajmubg00/wSUKQYUV6RW1lw6hkMqdj9D9a2y0cHVHIitKkFa1C1CUaMNKyumWsqF0VXwlYQW2ZFuL/2SmXgAyWPwoSYEbiTtW+HAi5AGQPkmV8TBcziJkGJ3/saXnt3luBlXKTIXuxI2OgidY9+elOHGeC2beEXEYl2u3IARQgtAzqqlcobTUkmDA5aUB9NGbck9n8N9zNHDCKl2crZh92GaBp+GYjcbSJqBdwd1L1x3NxBcXOhSGB2WGXK06SNBI0610tYc3LNvOvduGLBrcKQhUBFiIGxiTJkzrNE8Ri3MKRmRV8K+KJ5sQZMlpkGYB3GhCi0Y5SSlfbj0i9gVZ4nZW2qs5YKApIHi3jQMF2SBH9Ou9OnAsPZC/xNi69xQD4Qok6fCQB8W2nWKFcM4R3ty3eyGUIzEFCR+YN8a+2ozCZ2dhYRZKqqzuVUCY6wNYprDGElra3L8xLxFi/bYYu8ua8xi2hPhQGFVTH5pjfwGdzBbheHsJcN23eV3ynvVTKA2oMqqgAaiNJmd53BdqMNfuWzfvEomcBLRnRTOrDkYHrJ5UCYFRmnu2WO78JV3BJIfT039BXRUdS5KY5XMVfDnC2nC3ERWEqpDiASoJ2iYGmoGp6yE4gXVBeDW7ttszwGECCA+gIIObY+GQZ0FcezOHe93eIuwzKpyXQdSCCrJcHUHUH60ym0GBBGhkEeu4oGZXFxW3mXF07BnC2XPcGYlmYEFp8SgAaaDScxgCPFpprRPC2/5jD+pm+Zb/NQsNZ7l0tgkoyhVkzDIv6skk+adWozat/zGPRR9Sf8UPHFxik3fmMY3bbREe2EDXTqYCgE76nKB6luQJOmh0FaZ+6R798oCqk5m+4OeokIu2ig7as51qSFzPmPw25Ceuzv67oOgDfipM7YcVd27u3cz22QMyLbOYAEEFjBJVomQBoJ2INXOWlWExY9UlBdxsfD3G3vuPyLaA+Tq5+tcsTfIfUgQCUzfCqqB3l54iYkKB5jbMSBPY61eNpbj3mZIK27fggBSVljlzE6aa7bydpHH75RXuRyEdCLVu5e+RcKCOYWopWrMNaZuN2dr3Fc0WlU3dPGt0KN9YuH4VMQcqoxAIkJpKyl9Uu3ltW0/mrlKrdZgGEyoLhYBGYzsJGuwrXs1xALdiZ8RBnmc2p82JzMT1JNMuG7PWVxDX4OYmYkwCYkgTEmBy6Vw8vXz9o1LZdv5Z1J9HGCSkSuGYhMqW5IcLswgtEAsIkMJ3ykxImphFecTwgZYBg7q34W5H6wRzBIOhrTA3u8to40DorAfmEx9a6fTZ3O4yVNfDjyOXnx6d1wzqK0K10Irw00ANK9r0LWVCyt+GWka8i94UZxKOBIkQRsRvOmsSDprT1isCLiQ4VmAOUsNmy5cw3jf2qJg+FWGtIUEiEKtz8HwMD1g9NedFQKHjxKEa7givL4/wCsXrBIIRADExLRm1O8KQNhzqbZtCzcGaM2soxkEEzBUk+X6+jRi8Pbto7i0GObvIgyz/d8yZ0HQGlu1w43WYXdMYIuqTsQQPAw2gQBHKecGhLoo23F1xRdDdhsLbUZraKuYA+EASNxMetd8tZaQAAKAABoAIA6ADlXoplKjRwxGHV1yuoYSDB20II+opM4/wACvX3xGIM+AgWl5sF0MdANSOpmnuK2C1uMnEqjhhbWVQDExrHM8zp51GbiANxrVpTduL8YUgKk/jY6A+QlvKonavtBbwll/GvfFD3KbsW5HKNcoOpJgaRVNcO7TXLTAg6zmmdSZkk9Z8+euukCm5dkO9J0qy25Ov3LI4120bDXDbxGFEAgyl0nYyCJtKDt1Apj7M9r8JizFq4RdIE2rgyvpJ03Dbn4SaqDtV2nTFqjG2xvAQzs/hjeEUCFE+55mgmB4ddugvbU+HWdZB30A8U+grMZtK5HRfRQrwbP7lydqO3WCtMbTF7zBvGtoAjT7rMxCkTuoJ6HSRWnZ3t9g8RcyQ9m4507xVGc7DxKSCeQBg9JqkL2ZTBBEctR8+dNOC4FcvYBrhtnwNmVo+JCHVh5wyjX1rUp6d2YXQY52k3f4Lu4fgktILaCEBYqOmZi0DyBJAHIRXuOwS3bb222ZSJ6ZlKkjzgmqp7KdsseLndlWxaqCSmWbgUQCQyjXf70z1G9WxgcYl1FuISVYSJEEa6gjcEHQjkQa1afBzs2DJhl4ynLxfD32DSpzGY5Nsw+cEdQVOxqwOFcaGQZz7+YA3qf2i7M2sVqfDciM4AM9Aw+8ByMgjkaW17CXgQBet5Rzh/0/wB65XU9DKfunaj/AKhgy40suzXkMl7i65AV8R00HM8l9Scq+9EeH4fu7Vu3vkRVn8qgT9Kh8J4GtnKS2dl2JACrpBKqOcaZiSdSAQCRRMijdD0n6eLvlnJ6rNHI6hwjwivClbxXhp8Vo8SvK2Ssqy0K2FxQwV1sPclbDMTZc7KDupPQGfMehkMFvEWyoYOpU7EMCD6RvXnGOHLetMjidJB5ggaEen12oV2GwirhVYDxOTmPPRiAPQRW3TVg9O5tj+L3Vci1YZwu5hvoBqB5mvMMi4i7ZxKAqy5luKdx4TA+Z+RqV2g4SbyhkOW6nwmSJ/pJFduDFzbU3BF3Z5GpKkgE+1S1WxVExVr3LWwrYisGqNAKHdouJ/w9hrgALkhUB2LsYWfIbnyBok7AAkkAASSTAA6k8hVV/aP20sX0Wxhy7MlwOboEJorLAJ1Y+LcCPOqfGwXDj1TSfHcLv2Ts389wX+8LJmuXGYTcOskkfDaAEAaDTaBVXcbwlpGIW6HIOuVSFHuYn2FPf2VXA7OtwyrIVy66wBoesLsBtpSv2swmRm8DyGKyTAAHUFSZ9SPSk4up8+vqekjCk4dqXYW8DhzccKNSTA6etXPwsWsNgCt9kcPJt2gkAkDyB5ganpVNYS+bZzCJG3750XftViWtm09wXEOgDqpK6QMhiUjy50bJCUpeQKOlQUe97nnaG+hYeFQwOuUADXUeRHQz1BA5nOzfb1sOuVgXWMuVoygT5agDWAOvKk++xcktqTzpi4FwayyKXKKWO9zUekzp/b9cSUccFdhnrm3SVELi2NyX1u2JtmM4AOtuZAWefhieskU//ZX2o7xrljEXZuuwa3m+9CZSAdphV056760L7QdgjY/nKAbekgEsBLBdZ3md/LqZqFxjgtvDW2K3UW9bbMmU6gqw08/vxMa2vOtRyJUqF8+JZoe8XUBFbAVG4Ri++sWrw07y2rx0zKDH1qXlpg4FUaAVhWugSsaqLo1C14UravSKss4lda8ro4rKhkg8D4nbv2wUurdI0cqCuv5TqB61G7K2wuHyj7ly6vyuN/aKlcGXLbAuXLdxgJDqFUlfiBKjYxvHSag8KsXLTXChQpdcuLDEC4ubnM7n8JEDTXet1yRoNFa9KVxXHJs/8s9Lgy/I/CfYmsxvELVlQ9xwqnRTvP5QNT7VmiUdylasK6W3zKGgiddQQfcHUe9ZkqEaEXtZZuYw3LKPks2WHeTMO2XOQxH3EUTH4o5wRT3E7cOVHXoNPIxpPkNtqsDH8afB8UxQO0swVphw4BHr/saU+O902Ly2yTb68zOpYzuSfEfWNNKV1NTdnf6bGlhUVw6/kE4Pity0D3bshOmZSQY5gEbecb1zsI76+Jh/f3o12u7PrhXCi5mJAkREEgH3HL29abvsra1asPdum0gzZVdtTMnYHb/aixcKcqLyucWt7FTgPZg3bq9+RZszLMxAZh0Qbn8x0FXLf7P4K9YA7u13ZWA6gAxEDxDU/OulnEWSHe3ixmjcG0QN4BAUEgHkTPnUfFcTQ2LBZbea62pYHu1YTmYrpn1GgMTodKy3fApNuTsrTif2a3wc2FK4lJ8LK1sH/UGYCR/TMxy2pY4xwO/hWAvoyE9Yg+hBM/Sr4xHGMPZYm7jF/pt212B2OVcxZvPQeVKf2o3rWKw1p7DC6Vup4VnMc3hgruNWHLnVqXY1DJNMS/8A4lvW0CF2INpQZPIHbXyB96XcdjGuGWMmNSeZkmT1MsfnW3F8Nct3IvRmKq0BlIgiRqpI2qdwzBK1h7uYZ0K+B9Q6lXJj+oZD8xWVBQ37jrn7TaPA89gftEt2rVvDYoFQnhS6BKheQcDURtmAOkTG9WtbggEEEESCNjOoIiqf4N2bwt/B3bxuC0RMZsvhORX3JkgyJHIzFPH2UYtrnDbeb7jMgnoDIHsGj2okJ6uxy+q6eMfEmNUVkV1ivMtEE6NCKwit4rKhdHBlrK6kV7UozpKg4vgrQuu1u2yaFrdpCxKrEi5cJkoCPFlGsEbbnhYW3avWjeYuHUM+VmFxC3OfxRDDeQdYq3MFwWzaz5Uk3J7xn8TPO+YnkZ228qS+0/ZcW1sCyhZ3dhcb7zMcp9lENA2FMRn2Byg1uQuM9qu9sZFDwICk3ockah3VRB6770t28U+df5p8B8JzPCy0lhzGuugmmOz2UbvbltkzB7ZOHvCQpYCVkjQSNwfbrRrh/Y8WcXbgZ7JssLmYSC0QQR0JIIHkelTVFcGdMmH+z9q6tpQ5tMpEq1trhmepcktO8z7Vw7W8eXA4Z7xAZvhtqfvMZif6QAWMcgaJ8K4eLFsWlJKqWyzyBYsF9gY9qSvtUYLd4ez/APBF/wDmaSPitnb8oal5Ok2OYceqSiVL2mu33um5iXZrzfFIPh5hANlifhGgn1rlwHCNcuKFjNIAkaE8gfWmb7QcXZxC2r9lQpObvBzmdGOnP/NR/s3xKW7rPcAKqrMJ2zBSV+vPlvSzneN7naxY9E00u3Bt9puDFu9bfN47iDvLZM92y6QP6Y26ehFG+E8ESzgEa5ZV3uL3ju+c90hOkKkeI6xJEmdYAFJHarir4i4Wcy2oOnsB8oEciDV29iOIW8XhLBYDOgEGB4WAiRPPetxXg3Qt1DadXwV92jwGHADYPEXLuwZWU6Tpr4RHkBM6Dzo12l4c93h2DXPLgBWPIkW5Jb0y7+dMvajC2rQ7y41y48MQCC2UAEsVRF6btGgqHw1+4TCd6pZTadMqqXlsqCIAJbwpcPpNRtXwDXu3YtcO4BYSzm/nnFq05ThyyxrACFYiDOZiCNdRRq7h0uPYt/w6Bswe8UysilgUtToBrcytlExvEA06cKw6BA1p2NsiVEyI5RImPelyxbU3cTcAP8vFpsTtlsBiRzHrtE7io35A1Lkp7tnZYY/FBonvWJjaD4h9CKh4i0bajNoSNPQ6f5pg7d2O64ncZvhZkaRrpore4ZWEdRUXt3ZC3lVUICooDTIcAfECNCGnN7io220uw/hejHa5oAnEMQFkwJgToJ3r6L+zzCW7fDsMLUlWthyTuWbVvk0j0Ar5uVZ2086+gfs27UWMRYTDovdXLNsDuyZlVAGZTz8wdRPPeiRpCfUKco6nwORFeRW9eGtiJpFeRW5ryoSjQ15WxFZUIdDSzeGPvYjwxYw6tucpdwPmRm9oBpnryrI1ZWPZrhmJvC7ds3jauo8FTOUneD0gyIII9KsfBOzIpdcrFRmXoeY+fOssYRELsqgG42Z45mAJ9dP78671bdmYxoyq1+1PjKXgeH2rRu3pVmeYFkjUbbtlJkaAA9dKsPH461YttdvOqW11ZmMD08ydgBqa+dOHdqblnFPiQZZ3Zmn+okn9aFkbS2HOlxqc9zjwniRw1x1vp3lp7ZR09YgjowIHmKGLie7ZwhlCSB5iTB/fnTb2q41hcRYe5atLbfOEAGxBAJbltEabliTQHs5wV8TaxOQE92oeAJJ1jT5/IGgRpptr18TpW1JJP48/2B9vCXLiPcCsyr8TAE5Z2zHlPnTv9lWOdXyAmBMj5EH9R7+VLnZriy2Ev23D53tlVKuQJ/qXZ1Pn/ep32b8SWxxC2WMI8qfXQr6a/rRk3ugeVLQp/QsPtRiL7Yh+7CsBY7vIdJLkloPLRVGv03rfA42/dW1bRQr2dAz6j4Li5mAIOaHXwEg79CancY4fexDXAhFrwtqnxsZUJDToMo33HKKgcF4BikCrdRFy/wDDe0FzJrJVtf5itzkjXXeMouUL6ko0GeBi7bFyy7BipLBgIkN45AnQAkrE8qC9n8OTgcbdbU3RecDfYMs+clSfMZelFeL498PaKMBcxF0FbfdqfFGxIPw7ydSBrrzqb2awXdWUXkqBdYk6aluRkk7aRV8A5cWVv9sVod9buRMrl35SzfrNV9fvEqASTGgB29qsz7YLSLasqszbdbZDSTC2yymZ1kMZJ1JHlVWOCeVbS4GsM37JpDH2VN7OgTuQCY/nMgX30n6Gnrttct4K7hMTbsizfVw7FCMjJs4HIggxIiA22uid2E4et29bV0zqWGaNWA9I0HmDpXvb2/b/AIjurJY2UPhVtlOuYL/ST9Z9wL+o6Dzjqik2+P4PohWBAIMg6g9QdjWVXv2dcWsW3XC2r+a3csrdtq7CVfTOiAk7zOQbFHOszVhU3F2rOLOGiVGpFeVsa1NWZPKysrKhDpWVB4Hjxfw9u7pLKJjk2zD2M1OrRRkV5XtKvbjttYwCFSc+IZfBaUiROzOfur9TyBqiys/tQ40+LxxsJJt2G7tFBnNcmHaOs+AdAvmaEdtuDLhLWGQx3xTM49yPSAQaJ/Z5YRUv4q4odrChlL6gsx088xIaPM+VKnHOJ3MZiGuOxadp2UdAOQA/v60C9UvkdaK0Y1GPL5+f8Axrhyn0o12U7RPhLishIGYMwBIBAnQwRNc+z1i2uKFvEghSwVgNCJMEz6c/OaN9pewdxXd8GO+sKC2YMPDGpBkjYdJka1blF+FkqS8XPaie/ArfEbYu2mW3da4zC0WE5HuhFiYmBPrHKkzh9zJfXONjlYHz0M+9R7GKdNASu3UbbfL/AD1rtgLAuXrazozAHXlpPvE1eOLiysklKN2XrhcX/DJbYFmVxpnknqACPijaNWEA6iSI2N7cBGLRHKMl068gISZnoCKm8Mw97D2e7u2zisOV0dEDtl10uWt2PmoaegpbxtjDrjbL2rOVEfMQLVxYABk5WA8Sk5soBPhMDTS6Sb2FLT3Gfgth790376w+XKF/AhObKf6mMFhyCqOtMWIvrbUFtBIAAG56AD5+QBOwNDuCXfABoZEhlIKtP3lYaEGkj7XuMvayW0YzcQifwqIz5f6mzKJ5BdIJNDStlSW9Cp9ovaFcTiO7t6orks0/E0ZdD+EAROx15b9OMcNDYa2yGQFEqqaAxsSBqTvJBJ1pJtnxDlrVl4zHhuH2rAuINZ7sTnOp1Y5So3mDuOVYztqjp9Iqivn+wG7C8VTCi7fLKbiDKqQQ0Ns3QqDoQdRpSvedr96ARmZiRPXp61xxytbdlnfeD9D8q69y1sJdUgwQQQdiNYPQ0XGoKSlLhmMuqUZRhyufpwTOGYdUxKriy9pQdSoJYRqI5jXWRJG8GvoXsbxT+Jwdq6SWJzKWYAFsjsmYgaAsFDGNJJqrcNhrfErAnS6ixPMRqBpz1n3pw+zTjSrbXh9xRbvWg2XpdEliw/rkksPcaaBzL0+h2uDkvPrjT5+I9mta2NamgmDysrDWVCFQ9luJ4kXrNiy5CvdVivIx8UneMoOg30q4qoTh+Ia1dS4vxKwYe3L32q5eLdoLVjCNi21QIGUTqxYDKg8ySBRci3AYXtQG+0PtmMDbCW4bE3B/LU6hBsbjeU6Acz5A1Rl5WuM1y6xd3MuzGSSdyTUrG465iLr375m7cMnoByVeigaAVpdsMFkqQDsSDFdHp+lUY6pcklO+CKOKXLNi7h58LsrT1yzHoRJoj9n3CjiMQqz8UyfIamem2h9KC4v4Sp9j/mnT7PuIJhrV+7cR4NtkVgsqGYaqSBoYE+gmuT1mOOJ1Hudfopzy23vpVIV+13ETcxb3JGYeEkCNVOWTy5bjlHSj3Y3tc1tktOSbUEMvXMdTrpm9d4I50B4Xww4vEOubcMZO/hUmT1+GPeg9y1keJ0oGmMlp7oLcoeJ7xbr9hs7b4LBI5GFulmHxLAKg6SM6+En8sjegXZ/Ctcv2wu8zMTEazTT2M4BYxlu9bcOt1VzI4bpyyZTInfn0qJ2Ay9+1ptCwBV48SkMAfaSJHMTW8T7GeojW73Lo4BxbJZW3f/lXIIVn/wCG28ZX0Vtfu6NG4FQuK4xlQWrt5XuPdRrYU5iqpBdtFB8UFQoB1bTSQrBwuzcS2LdwI4j4lmD6qdvm1QeFXbFlL5YJbYX3FwAAbt/K0G82u7gbnTnW2znXvYP4JdhLczr3gE7iL1yAfQae1ce13DExRRMquVOrFcy28ykEtrvBDBZkkKdpI07OcIBtWc128VyA5JtpBOriURXHin73rTjbwyKgRVCryAED/wB+c1lQp2blPZHypiLLW3ZHEMjFWHQqYYfMUU4PjbVu4GuLmgzoxB+YBjXXn6U89tOAo+LewVAuXENyy40IYSXR+TKSC07jN5iqtFskxsQYIPLqKvJjtb8DfS9Q06XIW4ldF7FfEzryZiMxHLM0anzNHO2eF7lbdvxSFBOcgmTvEDVdOp9uZTsbwFbaLirzEWwZUjQsy/dMghgCDy3BpW7R8RNxy2gnWBovsNgD5UmvFJJdjpJKKk39f/PoGuzIZLVnE2plfBdUcwGOVvUAj600cbwHeouItEq6kMrJoVYagj9Y845xQ7sVZC2VMeEjKw5HcfUaewo3wc91euYZ9V3SeYOo+h+c9K9NpqNfA8s3uNnYvtIMZZ8UC/bhbyjQTydR+BoJHQyOVMBqoMcz8Pxa4q2DCmLij79tviWOumYf1LVtYXELcRbiMGR1DKw2IIkEe1c3Nj0S24Cxdo6GsrDWUE0fP2cjXptUjtd2h/iLeEwyE93h7Ya553SCAP8AQu35z0qHcuBUZjsupoHg1OWT8TEsfU610cUFKavsJ43yFuDYTvLmvwjU02PaBGUgEHSOVCOzVqEJ6mjRroM0I3abhndaichIIPvqD5iplrjlpMA9q0XDOwNxWCx4ZyOhGxjcGZjlTlc4OMTba3Hxfr5fvrVb8Y7N37BYXEYAcyDHsYg/SuZ1vTvLJOI/0fULEmmHPsztAXTduK5tKGzMoJCypWWjxKNT4hMGOtK/EEz3SBzaBpBOsSRyPOmLsbxi1Zt4hGZxce3FpgAIYeckZTOo6TprSxiLnjmBvMHaa5UU9bOnKlip+S9fcJ4fGYrAXJts9skaiTDKf1H9669l8XkxPfkeEfGfwhmkt6CNT0o7jsAMfhUxSXD3lpBbu221IC7OI1gzqTGtCew9n/rgtOIDqymRtoCD9PrRemqU0pcgerTjC48H0Zh2y2lJnReX76UO4fbt3bt+8VBOZUBIGiooYD1zO5nzigHZPjZw7fwOKPw//L3CfiQf9mSd3QbdV/Ka68L47Zt4S534iS5uBSSSzMVZF6tm8CjyUVuUWnTOauLNuFYsMCUmFvXB6hz3in0IcEeVMOJ4ras28924qAAnU6kASco3YxyANVX2fe/i7l5j3id6QiJadgFLqMkwyj+Vats5b73eaa6VaOCt2UPgtgG472825bIXEOxliCEaAZqu1GnQkdpLTnidq5cAUmw5CblQCo1IMFiWExppAJiTXHbDg7Wr964oBQlXMfd7zNv5FlbX/NWvirBOJux8NpUw6HyH8wmeejoh80NBO0fDg9q4SJPd7fiynNH/AJh/qNNRxasVP5mYZXjyakVg/GbjWltMxyofCZM8/mdRB8oobcuFiB1IH11+tMuP7KZbDXbTFjbJFxGiYGuZY6rD5TyO+kUAw1udehAHzkmgY+manVDmXq9WLn6FrdjsPOEby8Xy/wBq87W4o2zhsQOgDHyB1PsCTU7s862eH3Xbkke9DONJ3nDbRPIwf9S6/rXWu5v12OX2GLtFhhdw63B0g+XT6159lHE5t3cIx1sNmt//AE7kmP8AS+YeQKiuXYm/3+CyPvk1B6ga/oaA8JxH8JxOyx0S4xst6XPhn0uBfrS+WOrG13W/0NRe5b9ZXhryucGPmzi7+AL+NgPbc/QfWuIrbiRm6g6KT8zA/vWldfp1s2Jx4Grg10BVXmR+g1oqopU4FiIzXGnkAANY2VR5kxp1NM2HLR4onoNh5Tz9edMt2aQewGKS0ACfFvOuUf5qfi7YxNso1zwsIIyj6GZBpYt22YwoJNHMBwhxqzBRE/v9/wC4Jxit73NIRO0HYG7YJeye8XfKYn/SYAPppS5wnh2di1xWyERK65Gn7676QQdNOcVfNu9bIyF1J21MH61XHaSwMNjTl+G8uYgfiUgMfkV+RpbFii8l1uGlnno0XsBMLw7FYO53lkq2kFWAIYc1IIIYfXzph7McJW9eGKNxVdicyqkBd8yxyM7+2gFSMDigRlbVTtXezhhbcummaM3nGg/fpRv0uOM9cVTKfUZJQ0N7DB2o4Q13DyTluoZS4ORB8Lf5HSRSRgLjYoYq+RlXDo7qg/77upafyNmjzYnpVh4LGd/aa394KYpM7NgxxSzljwu+n4ntkEfME0vKHd8oymFvs9tjOygZVTFgKfy4MAKPb6T1FPS2lUOxb+UG70HTwEEtcH5Tqf8AU42iK87BcXHfCwxACuHnmTctSob3aAeqqOlG8RxJblh8JM3L15rWQ7i13p7zbktmQSfvEDmKUnF6mFXBI4TYfuUdwQ12bzA7hrrG4Qfy5svtWuJwuZW9P7U0Yi2rCTsKDG0SoYbHSmcctgbFwYDJBC6sqlo5kKFJ+lJmK7KAW5tDK6lhkJ0cBjlI/C2WPKrIxoyXEGmoI/So1/AhpI3GtMRktmYaKyxvaNnwxw4BSNGB+Kfh/WmTit4DA2h+J1+oFacY4IrXSGGlzUEbrcUaOv5l0PI5FFCuO4orYs2X+O3cOYDYgKSrCeRA/Ubg0WMt9zLQY+zDiOtxJ+82/r/vW32g4M5WZdCBKxyjxKfXNz9KXfs6xMX3k7z84FNfHLha4yEmGtAga6EAH/NZitTv4ossrhONF+xavDa7bV/+ZQ396ylz7LcSX4bZUmTaZ7X/ACOwX/wla9rkPZ0MFKcREYg+Vtf1auF/aOunz3+k1J40IxI80H6n/NcSPpXXw7woVjwifwDW+J2Xb12n5GPc042Un9T+/ekbCXsrhqMY7jB0tJozfEwOwO0eZ115b9KYrYg0WeKhcyWo00LRz6TtP+3WvcPj3DSWJ661GtWLdmyjNtl0Wecn9+tK/Fu0rFj3YHsIHtGp/e9Y8KW5Zadod+hzDWNGquu29xxctKVaVzQx1B+GV6gwJjptzgFhe1WJUkAkg7hSfnqSDRbF8d/ibLBzL6FDswYbZh9J560OCt+FltmnC+I/7j+9NOAxWYQemnnShg1DqGUCSAYorw1nGkGRt/im5JNWYQ2cMxXdXAeVQeCNlxnE1MBSEP8AzZgPpXrP4MzeGBrOkdaD9pLjWcXavIf+PZKOOoSNfnFKTim6+JtMD8La5bZLotl0u2kD+K2Jy20UHxMDIZT7MaeOzFzKWuMQ164ZJGoVdDlWeU6s2hY66QAFfAGcOOZtu6n/AJiR9Cvzopwe6FI69P3+/nVLp41q7l63wWJfx38o+keh/cVJ4cAbQH78qVbmLhVWZkyfltRbC4rKsAwQKWnjpbGkwZ2w8F7Cmfvt/wDjajdyzqDG8ilHtfxDNdwqncufolwn9BT7YWUTTofpWZNxiiLdi/jMKNARzifelD7RODh8OL6jxW/qpEN8jrPrVl4vDhojrQ7H4XwMvkY/t+/8VcclkaKR7HsRdJ/q/wAU49oMV/OXLuFAjroAaWuH4HuMXctjYNK/lMEfKY9qIcavk4u3+Qz81j9KexbRj67gmO32Q3CLOKtn7mJJjpnRD+oNZXL7LT/Ox68s9ptBpJVx/asrkZlWSXzGY8Iq/tIsPbfkZX56j9KiM+3maJcdTPhz1XUe2v8Amlu3jcxQef8AaKcx5NOzFse8QvXbhCnvFnctP+PpUVngTUzhzRcU+dOxdtFsLdr8ecy2gdFEf/0f31qBwzghukFhC/veP0+fSvcPh+/xLNuq/rv+mX9eVM1u53ekf7VemyiRwnguGXwuGP0HsBFdeK9j0dCbLewJ+oJn5Vy74HnUmzjGXWapqXZl7CavCsTYJXuiyjbK0sOfOPkdaJcM4gJ10YaEHQg9CDqD5U32+ON97UE8wCIod2s4ALlv+JsrluDQqNmH4T5dDyPkTWfaOO0lsSvgEMJct3V2AMa8qSOPXwcWyA+G0BbWeRjM0e5A/wBNb8J43lEiT5cx86EXgHxFwc2bOvmG1jTmDpWlHTNPsU3aC3CH8dy1/wB4uZfzLAb5jL8jRDBNB10I60q3FdGVlBLIwb1jce4ke9NGLYMFupqjgEH9D++lai/E4sgYwdyWk0TucQG0nzIpO/i8okmBzJ2+dQMZxwwVskydDc5D8vU9PXnWZwRaYRxPEf4jiSBfgsBvnGU/qB6zVq4DHeEDkoy/LSqt7K8INhWuMIZo35AagfmOrH2HKnLhl4i3vvt70rPHcdzSYfHEPLnUnFQySOlKN/Hwwjpt5aGfpR7huMUAhjQZ4tKtGk7K74zhsuLzD8IHyZo+lAbV7vMaxOoEL5df7089qLAGa4oBlDudJAlZ9+dVz2feC1x95JPWd/10+dOY5XpQN7Fn/ZWJfHvyN1FH+lSf/UKypP2S4crgDcI1v3nuewItr9ErK5GWVzbGIrYrdY8Sn2pFxtg27hXodPTcGnC/chgRQnjWF7xcwHjSdOqzP0/zTElaE8UqZHF7Nbn0/UTU62aXcNeiVOx0NF+H35Xz/f7/AHozhy2w0ojx2LdVmY8ROv7/AH86N43DHUiI6fv9/oUfgOO0KncH9P2KYsBxAs4UHSdqbq/FEx5GtxSp86zvm60Xx2AzGdQOen1oDjCQ2RIzRMkaKJiT110A5mehNaU1RKJNzFhYGpY8hqfP28zAHWmPA8SttYNou6EiMwVJHWJkfMRSvhbYQGJLHdjqSepP6AaDkK3CT/msyx61uWnRPxv2e27kvhbxUkkkMZ1Jknkd+kUp8f4BjMND3LRIQyLlvxCOcxqPl70z4bHtZklvCNSSdtNZpjs8SxGJQDDottCP+LeUsW81tgjTzYj8sa0plcsSq9jSWoV+F9ocPcQd6oJHOCQfOlC9jDYuPaRnFliTbidjrEEHUbTGu9HuP9icbaJuKqONS5sr7g92NQd5yg8qVLuKYiDG+mvMfmg+XzqLNGavuRxaJJ7tjFwHMDIJLT7GdvSjnCcXh7Xi7s3HGxLEx6CND6UAGILeJdwPEvMenUUT4bdW4QJiTrTcVGX+Ae6GTD49rpzNAA+FBsJ3J86KHiAygdBvNJWJvNYfJcBU8jyYeXtyrS9xo6AEsx2AGp9POpLQ97L3GnDYoPdbWQltixPn/wC360Xwlxjh83PX9NaVMHZNtO5aTfvEFwPuL09Y+ppg4hjls2ipI0B25a/ryocvFwWjumIW7ZZWMjUfWD7giq5TCu904W18dy9kTymJY+Q1Jo/wrHAKCTEr3h9GctO3nR37KcBbuYjFYoglkIS3PIPLMfzRA8gT1oOabxwtdzUVbosfh2DWzat2U+C2iovooAE+elZXc17XIGD59vCT7VCxL5HUjpUu63inyobxXEhRPTb3p6znJWA+K2lW4cvwnUeU8q44e+VNYiM5P1PIetcqFunaHUtqYUt43K2cbH4h/emLheNAII1BpJqVgsY1sgr1mKZw9S4OnwYlCy3rHFFyQwgxq3T2oZwVlv8Ae3C0M12I6BQAo9tT6saTk49Igkj1rzAcXFtzB0Yz6Hb6wKa9pjtNMzTLE/6M6NXrYFo8Op/fOl/C8f2mp2G7RCYn/EzRbl2Zk6cLwf8AEYnI3wWSMy9X3APkog+p8qtE3beFstdunKqjXSfIKBuWJIAHMkCkLsOAytdRgzG7cLgESD3jZZHKVyx5RTB2wxeuDBHhN5nI6lF8PyLZv9Irk9TNydjWGNtRN3xOLxJ0Jwlo8khrx/M5BW36ICf6qH4/sHYukt3t9XaMzZw2YgBQTnUkmAJM601pJAII2rkZ55TXNWaadp0M6Ivaitsf9lr5g1rEr/qtQfcoYPyrLvYG7bXMcTYL+YdfYnWOXKrGJVTqxX5xQLimIzMouBHQyEcaNPMA7q0SdDqA20QS4+rzRezJ+nhJ8CTjbuLsjJewrXF6hBcQ/wCpZHzg+VALvF8hK27KWnI5Iqt76bVYHG+0LYHIO6zq3wXe9KajdWAQjOBroQGGoA1AHYvtUrJN3BWrmuhe/YZJO8Myl58op2HVZpLVpT81QvPDjTrUL3CcdatKzs2a6d2J+ijcD139tBnF+Lm8cpOn3t4iST7nau3afiVlrINrD2bRe5Mo2cwBJCsLaoo1EqCTrsOam94kRsP19aN+qtcUCeOnyHU4kWVyT4rhAHkqyf1JPsKtb7PmXCcM75zle+5uAHeDFtNOYyrn8wTVNcJw3e3VtzAb4m/Co1I/t8qsi3f/AIu/nIIw+bLbQbCzh1MwOuXNHmWHKgZpuaokdmWdwjFm5bBbRmGfLzCMT3cnmxUSfOayhfAcdnbPP/FL3Y/oBFu0PTKprKVCop+6AJk7QKXcUe8uQxhVPzJ5CiOKxoVCTzqFgcPHjb4jr6U9FanQpjXczHWwtuB4R5czyH9zUGzhvDnbbkOtSLx7y5B+Fd60xJ7xwi7fpWp03f0QVHHCYXOSToo3P+KL4dAqzAA39vPzrkYDLbGw1PoP966Yn+r4Rr6np6UTHFQV9ym7IWLIPiYR0A3Pr5VAVSx0HsJqTDXn0269BTJwPhqyABpz8/WsRxPLLyLboXRYvJl0YZvh9v8A3FErGBvm4ELakT19KcuH8FOIxcQcloADTyzEjzMx7UewfDk/6QbKAMqLp7iKMsUYt23sZtsrMpfsXBlZkfcOhKnkdxNG8Z2wx+W0MSqXe7cOrOhV/hKssrAIZWIJKk6g7gU5dreEoLy3DpB3jcyAPqR9aOY/gdq7aIK7iCf0NCyY8bSb7mouSewucJ7d4YqDmv2x+FkzgflZdx6gV0xnbnDgSr33PRbSj/zMKUeC2hYxT4e4NM0Anlqf9/pTfjey1tgcu8dKGugw/wDJsN+qyeQWwvGreKUKty3cXSQDDjpmU+JDMQ3IxBrnYZLmfDuZuIJZNFeRqtxJ0KmAwYSAdDtFV/i+G3sLdF61o6bGJkHQhhzUjQii/GrpxVnDYtDlvI0KR91sssuupAe2w1/F56qZuilCains+GGh1GqLdccjI1y1iFfCXWQXB8ds7xEq684hgQQfCdCTGtScUwl/BXjaeV10ZSyBxPxAqY9d45088QvLjLfeIO54hhxKZT8YGsJ+JTJEESpMGQSTxxnHLWMsvg8atvD4hGEMzjIDEd4rSQImSkkMNAeg4qeJ0/qiTqav7Mr7jd6WUZy8Lubpuak9SBHpHuaHKs9PeiVlwlxrblHAYrmBlTBiVMag8jXa7gbc6QDyBOh9P37U7HFqVpijlTpkHAs6PC+Ftd/TUHyIp07P8WK2tDISyy5SNcr3WzgefjI9JpYXDiBvodCd1PQ/vWumHtsHykwGDRG2bLqPchTVzxNRMuRYPYzEEXyl26DbyFM0wMiMMhHSWH/iMV5SpZx4ysFEjIiGd/CEJYerhjHnWUs4WWp0Lx8V1VOoH+/+KlY9yFkV7WU5D3GUuxFwgi0W5yZrOFDwu3P9mvayrjzH5Fvue8Pabjk/vWtOK3TMcqysqm/9ovuT8DaCoI5gE+9NnAFGUmsrKewrwg5cj/2Twywx56n30/zUbhNgfxV1ucgVlZS0n4pmvgdu2CBkg+n0NFcC38sfl1+VZWUKX9KJfcqvt4gTGhl0JSffSn/BXCyKTuVH6VlZR5e4vXYyuSNxa0ChkUqcPtlLtxEdlRlkrCES2hPiUwYA1EHboKysrcIqUKluU209jXj2FUgEjr9BI9/OkHj+GW3c8OgImPc1lZVdQk8Nlx94GGjFk57MtusweelZWUng5a8jczphLhaCea6+xEfrXTHPChhurAj51lZTX/W/kDfIXsYBPENYED5Lb/zWVlZXOKZ//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6" name="AutoShape 4" descr="data:image/jpeg;base64,/9j/4AAQSkZJRgABAQAAAQABAAD/2wCEAAkGBxQTEhUUExQWFhUXGB8bGBgYGBcfHBwgHhwcHBwcHB8dHiggHBwmHh0dITEhJSkrLi4uHx8zODMsNygtLisBCgoKDg0OGxAQGy8kHyQ3LCwvLCwsLCwsLC83LCwsLy8sLCwsLCwsLCwsLCwsLCwsLCwsLCwsLCwsLCwsLCwsLP/AABEIARQAtwMBIgACEQEDEQH/xAAcAAACAgMBAQAAAAAAAAAAAAAFBgQHAAIDAQj/xABGEAACAQIEAwYDBgUCAggHAAABAhEAAwQSITEFQVEGEyJhcYEykaEHQlJysfAUI2LB0YLhM5IVJENTorLC8RY0c5OzxNL/xAAaAQACAwEBAAAAAAAAAAAAAAADBAABAgUG/8QAMhEAAgIBAwIDBwMDBQAAAAAAAAECEQMSITEEQSJh8BMyUXGBkaEUweEzsfEFI0JD0f/aAAwDAQACEQMRAD8AReMWT4HezkgwSGVgR7fIVOxLtmU2k7xSCxI0Gp08R8Ousg9BXW9hE71HYuJ/Hny+5YeHnp1ipQSWuS0JpEQMvhEsWCkj1mBXKeRUvL5+vyJA7CWWZ7gfMBAyo7SNZJJykyoy6CpGNx/c5WNsNrKmFGUj0XccogGtOH3MLYe4/elxllk3LEHQBoG/XWNTrUnEcIxLJce5cFt0vSlsr8RgOGtkDYZvTzB0oqxanqfu7eRZmEu27rC4gIRXzBWCElo2hQRHin4eW2ukg4NVQi3aAUmGIbKQQCV8LEsddJiN9RXly4e8vPAVWcvAHwg8m0iIWdNtax+8uXPAR3YUZdM3ijVvDuoYEAEif0Xm3qbT8Pz9WUR72B7zOrsBbDAjTxAb6tIUblZiSNTUHHYEhlez3zoijKdWBg/CpkMEidQCNdOdEb3Ci6hMxNxGBzDQmTJ01IJkEb6j5yG8UgXCpBgkBCV1APIHNyg5fXSrhlaez2/HpkNbF9MmcsySsnQZhmHhYqRqNdeREkVJ4Zg7hHdStzQgDQZhzXKfCIHQgRyqBfw/eWAt45srGH+8gHh0aNjAmQY09a1xjP3692/co+U51JyK34tATbBIGxO5POBqOKE5aYv8f2ZOR17IcJvYcmXYWyf+EwnpDKwY9YOmtGb4/wCP54vD/wD6n+K07P2b4UDEMjsNnSdR5ggCdNxUpl8dwdcRbPyS0f8A009v3GsPBGxGBtd82IYAOEy5yfhWT10G51qq7SYW2Gt2muXbnO5lRUOo2BBaOm2utXCp39aV+PdnbmKvAORbw68ljM5jUmNPLWY6a1TWpNMA2IVqGOZWBVSZ6aLyn10nQxPOovEbvhLIwa2wAZWJ0JnYHUbTpsfanG72WUY9kAy2LiSuXbTKCpnfn5+Ia1PvdkwO8RSO7LC5bB+6wkFT5EEajfKKxHEou2zHAlcO4MFAdycyiSs6jNoPD97zHOPMR0vXRmt5mNpiRDRmWJg5okMo38X+aZMfwM2LjsxzJcMhuYOXUHpsCI/DXKzwjvcW+Hu2wQgzyZGYeEHb73iIkQJG2lBWuWTxb0VY58Ot5baAFDpqUUKrT94BZGvlUgrUPg3C1w9s20ZysyAxByzyEAaTrB6miAWmSyObfnWEV3/e1ahetQqjSPSsr0ppXtQsqbiy3GQBLpEjxIYECN5jNEiIJM9SJqRh8+e5AGRYA5EtlGaDG3WZH1qDgr9+7bc7wfAWIyKJJIEnTUnkdT1FTLrM8pagFliXzAASQQCARn2FITjp8G3quSmbWBbuYNrTEqO9zW1cqoQ6yqtJJRg0QBoZIJmuuMvYu73dwt3rhmDWVA1QHMMhUTlgkQDmEA61rh8N/DpaUly7h1PRCNVKtEEEawRIg+VdLWDQ3FuOBowOd3chY3LA6ZRzABjnl1IK89Sp04/c0Ervdtde1atsphCEfNJz213za/EYM7VC4ngVwilGBKpAmBLA6ZtdDMBvmOtdb2Ke4rZ1Nm8GIz2mMnu5CxmJyjxsAAdjvArxcG1604KXbq2xnZS7s2xMqzuMxMfdHtQpxhraVvfhEaB+G4R3l4LhnFt2kOozAbTJAEqPmBIIoxYwBD90loKbhVgBsyhVWQx+6GW4ZPJ5O4o3j+EWrVq3duEW71tFTMk6rAQhhrnhCZIE6cqnpibWKtnuW8SEFCBDIw+HcbHUcwRIp32V49Nun9yNCrwTgV9zdW8uVRcyspnYmWKHmIiOszPVi7M9n0wqEfE5zAmTGUkEDLtyBOm80bsvKhpnMAQYjQ6j6Vuwq1FLhFccHTBAAwBEx/ioWAv94LTkR3jI0dJw2aPmK72WgiuWAtxkH4Hj/ls3ErQzhdxoAdsO0Bw9tkFq6GuKRbugJkzEdc0hgNYI5dKndnOJviLKObTIuUeJiPGYglQCfDMwTE17xnhKX79jvALiqGItn4f67jfi17tQOWYnXlP4Xw9cNZCZotqSELnYFiQs7tEwOcAbnWqLl7N4lGK8XdncpWuSeldHDNGTvo8kRSf/ALxGntXtjCuT8VwRyuLbOnkbcCfc+lQF7FnAhXWQVdT0ysp/sdaw2hmLwM0RPON49JoJxvAnDF3WQjGRlYrB5gkEe0mI00y69uzfGFuo8sYtwZY6wZ0JOukc9dRO1Ajmubg00/wSUKQYUV6RW1lw6hkMqdj9D9a2y0cHVHIitKkFa1C1CUaMNKyumWsqF0VXwlYQW2ZFuL/2SmXgAyWPwoSYEbiTtW+HAi5AGQPkmV8TBcziJkGJ3/saXnt3luBlXKTIXuxI2OgidY9+elOHGeC2beEXEYl2u3IARQgtAzqqlcobTUkmDA5aUB9NGbck9n8N9zNHDCKl2crZh92GaBp+GYjcbSJqBdwd1L1x3NxBcXOhSGB2WGXK06SNBI0610tYc3LNvOvduGLBrcKQhUBFiIGxiTJkzrNE8Ri3MKRmRV8K+KJ5sQZMlpkGYB3GhCi0Y5SSlfbj0i9gVZ4nZW2qs5YKApIHi3jQMF2SBH9Ou9OnAsPZC/xNi69xQD4Qok6fCQB8W2nWKFcM4R3ty3eyGUIzEFCR+YN8a+2ozCZ2dhYRZKqqzuVUCY6wNYprDGElra3L8xLxFi/bYYu8ua8xi2hPhQGFVTH5pjfwGdzBbheHsJcN23eV3ynvVTKA2oMqqgAaiNJmd53BdqMNfuWzfvEomcBLRnRTOrDkYHrJ5UCYFRmnu2WO78JV3BJIfT039BXRUdS5KY5XMVfDnC2nC3ERWEqpDiASoJ2iYGmoGp6yE4gXVBeDW7ttszwGECCA+gIIObY+GQZ0FcezOHe93eIuwzKpyXQdSCCrJcHUHUH60ym0GBBGhkEeu4oGZXFxW3mXF07BnC2XPcGYlmYEFp8SgAaaDScxgCPFpprRPC2/5jD+pm+Zb/NQsNZ7l0tgkoyhVkzDIv6skk+adWozat/zGPRR9Sf8UPHFxik3fmMY3bbREe2EDXTqYCgE76nKB6luQJOmh0FaZ+6R798oCqk5m+4OeokIu2ig7as51qSFzPmPw25Ceuzv67oOgDfipM7YcVd27u3cz22QMyLbOYAEEFjBJVomQBoJ2INXOWlWExY9UlBdxsfD3G3vuPyLaA+Tq5+tcsTfIfUgQCUzfCqqB3l54iYkKB5jbMSBPY61eNpbj3mZIK27fggBSVljlzE6aa7bydpHH75RXuRyEdCLVu5e+RcKCOYWopWrMNaZuN2dr3Fc0WlU3dPGt0KN9YuH4VMQcqoxAIkJpKyl9Uu3ltW0/mrlKrdZgGEyoLhYBGYzsJGuwrXs1xALdiZ8RBnmc2p82JzMT1JNMuG7PWVxDX4OYmYkwCYkgTEmBy6Vw8vXz9o1LZdv5Z1J9HGCSkSuGYhMqW5IcLswgtEAsIkMJ3ykxImphFecTwgZYBg7q34W5H6wRzBIOhrTA3u8to40DorAfmEx9a6fTZ3O4yVNfDjyOXnx6d1wzqK0K10Irw00ANK9r0LWVCyt+GWka8i94UZxKOBIkQRsRvOmsSDprT1isCLiQ4VmAOUsNmy5cw3jf2qJg+FWGtIUEiEKtz8HwMD1g9NedFQKHjxKEa7givL4/wCsXrBIIRADExLRm1O8KQNhzqbZtCzcGaM2soxkEEzBUk+X6+jRi8Pbto7i0GObvIgyz/d8yZ0HQGlu1w43WYXdMYIuqTsQQPAw2gQBHKecGhLoo23F1xRdDdhsLbUZraKuYA+EASNxMetd8tZaQAAKAABoAIA6ADlXoplKjRwxGHV1yuoYSDB20II+opM4/wACvX3xGIM+AgWl5sF0MdANSOpmnuK2C1uMnEqjhhbWVQDExrHM8zp51GbiANxrVpTduL8YUgKk/jY6A+QlvKonavtBbwll/GvfFD3KbsW5HKNcoOpJgaRVNcO7TXLTAg6zmmdSZkk9Z8+euukCm5dkO9J0qy25Ov3LI4120bDXDbxGFEAgyl0nYyCJtKDt1Apj7M9r8JizFq4RdIE2rgyvpJ03Dbn4SaqDtV2nTFqjG2xvAQzs/hjeEUCFE+55mgmB4ddugvbU+HWdZB30A8U+grMZtK5HRfRQrwbP7lydqO3WCtMbTF7zBvGtoAjT7rMxCkTuoJ6HSRWnZ3t9g8RcyQ9m4507xVGc7DxKSCeQBg9JqkL2ZTBBEctR8+dNOC4FcvYBrhtnwNmVo+JCHVh5wyjX1rUp6d2YXQY52k3f4Lu4fgktILaCEBYqOmZi0DyBJAHIRXuOwS3bb222ZSJ6ZlKkjzgmqp7KdsseLndlWxaqCSmWbgUQCQyjXf70z1G9WxgcYl1FuISVYSJEEa6gjcEHQjkQa1afBzs2DJhl4ynLxfD32DSpzGY5Nsw+cEdQVOxqwOFcaGQZz7+YA3qf2i7M2sVqfDciM4AM9Aw+8ByMgjkaW17CXgQBet5Rzh/0/wB65XU9DKfunaj/AKhgy40suzXkMl7i65AV8R00HM8l9Scq+9EeH4fu7Vu3vkRVn8qgT9Kh8J4GtnKS2dl2JACrpBKqOcaZiSdSAQCRRMijdD0n6eLvlnJ6rNHI6hwjwivClbxXhp8Vo8SvK2Ssqy0K2FxQwV1sPclbDMTZc7KDupPQGfMehkMFvEWyoYOpU7EMCD6RvXnGOHLetMjidJB5ggaEen12oV2GwirhVYDxOTmPPRiAPQRW3TVg9O5tj+L3Vci1YZwu5hvoBqB5mvMMi4i7ZxKAqy5luKdx4TA+Z+RqV2g4SbyhkOW6nwmSJ/pJFduDFzbU3BF3Z5GpKkgE+1S1WxVExVr3LWwrYisGqNAKHdouJ/w9hrgALkhUB2LsYWfIbnyBok7AAkkAASSTAA6k8hVV/aP20sX0Wxhy7MlwOboEJorLAJ1Y+LcCPOqfGwXDj1TSfHcLv2Ts389wX+8LJmuXGYTcOskkfDaAEAaDTaBVXcbwlpGIW6HIOuVSFHuYn2FPf2VXA7OtwyrIVy66wBoesLsBtpSv2swmRm8DyGKyTAAHUFSZ9SPSk4up8+vqekjCk4dqXYW8DhzccKNSTA6etXPwsWsNgCt9kcPJt2gkAkDyB5ganpVNYS+bZzCJG3750XftViWtm09wXEOgDqpK6QMhiUjy50bJCUpeQKOlQUe97nnaG+hYeFQwOuUADXUeRHQz1BA5nOzfb1sOuVgXWMuVoygT5agDWAOvKk++xcktqTzpi4FwayyKXKKWO9zUekzp/b9cSUccFdhnrm3SVELi2NyX1u2JtmM4AOtuZAWefhieskU//ZX2o7xrljEXZuuwa3m+9CZSAdphV056760L7QdgjY/nKAbekgEsBLBdZ3md/LqZqFxjgtvDW2K3UW9bbMmU6gqw08/vxMa2vOtRyJUqF8+JZoe8XUBFbAVG4Ri++sWrw07y2rx0zKDH1qXlpg4FUaAVhWugSsaqLo1C14UravSKss4lda8ro4rKhkg8D4nbv2wUurdI0cqCuv5TqB61G7K2wuHyj7ly6vyuN/aKlcGXLbAuXLdxgJDqFUlfiBKjYxvHSag8KsXLTXChQpdcuLDEC4ubnM7n8JEDTXet1yRoNFa9KVxXHJs/8s9Lgy/I/CfYmsxvELVlQ9xwqnRTvP5QNT7VmiUdylasK6W3zKGgiddQQfcHUe9ZkqEaEXtZZuYw3LKPks2WHeTMO2XOQxH3EUTH4o5wRT3E7cOVHXoNPIxpPkNtqsDH8afB8UxQO0swVphw4BHr/saU+O902Ly2yTb68zOpYzuSfEfWNNKV1NTdnf6bGlhUVw6/kE4Pity0D3bshOmZSQY5gEbecb1zsI76+Jh/f3o12u7PrhXCi5mJAkREEgH3HL29abvsra1asPdum0gzZVdtTMnYHb/aixcKcqLyucWt7FTgPZg3bq9+RZszLMxAZh0Qbn8x0FXLf7P4K9YA7u13ZWA6gAxEDxDU/OulnEWSHe3ixmjcG0QN4BAUEgHkTPnUfFcTQ2LBZbea62pYHu1YTmYrpn1GgMTodKy3fApNuTsrTif2a3wc2FK4lJ8LK1sH/UGYCR/TMxy2pY4xwO/hWAvoyE9Yg+hBM/Sr4xHGMPZYm7jF/pt212B2OVcxZvPQeVKf2o3rWKw1p7DC6Vup4VnMc3hgruNWHLnVqXY1DJNMS/8A4lvW0CF2INpQZPIHbXyB96XcdjGuGWMmNSeZkmT1MsfnW3F8Nct3IvRmKq0BlIgiRqpI2qdwzBK1h7uYZ0K+B9Q6lXJj+oZD8xWVBQ37jrn7TaPA89gftEt2rVvDYoFQnhS6BKheQcDURtmAOkTG9WtbggEEEESCNjOoIiqf4N2bwt/B3bxuC0RMZsvhORX3JkgyJHIzFPH2UYtrnDbeb7jMgnoDIHsGj2okJ6uxy+q6eMfEmNUVkV1ivMtEE6NCKwit4rKhdHBlrK6kV7UozpKg4vgrQuu1u2yaFrdpCxKrEi5cJkoCPFlGsEbbnhYW3avWjeYuHUM+VmFxC3OfxRDDeQdYq3MFwWzaz5Uk3J7xn8TPO+YnkZ228qS+0/ZcW1sCyhZ3dhcb7zMcp9lENA2FMRn2Byg1uQuM9qu9sZFDwICk3ockah3VRB6770t28U+df5p8B8JzPCy0lhzGuugmmOz2UbvbltkzB7ZOHvCQpYCVkjQSNwfbrRrh/Y8WcXbgZ7JssLmYSC0QQR0JIIHkelTVFcGdMmH+z9q6tpQ5tMpEq1trhmepcktO8z7Vw7W8eXA4Z7xAZvhtqfvMZif6QAWMcgaJ8K4eLFsWlJKqWyzyBYsF9gY9qSvtUYLd4ez/APBF/wDmaSPitnb8oal5Ok2OYceqSiVL2mu33um5iXZrzfFIPh5hANlifhGgn1rlwHCNcuKFjNIAkaE8gfWmb7QcXZxC2r9lQpObvBzmdGOnP/NR/s3xKW7rPcAKqrMJ2zBSV+vPlvSzneN7naxY9E00u3Bt9puDFu9bfN47iDvLZM92y6QP6Y26ehFG+E8ESzgEa5ZV3uL3ju+c90hOkKkeI6xJEmdYAFJHarir4i4Wcy2oOnsB8oEciDV29iOIW8XhLBYDOgEGB4WAiRPPetxXg3Qt1DadXwV92jwGHADYPEXLuwZWU6Tpr4RHkBM6Dzo12l4c93h2DXPLgBWPIkW5Jb0y7+dMvajC2rQ7y41y48MQCC2UAEsVRF6btGgqHw1+4TCd6pZTadMqqXlsqCIAJbwpcPpNRtXwDXu3YtcO4BYSzm/nnFq05ThyyxrACFYiDOZiCNdRRq7h0uPYt/w6Bswe8UysilgUtToBrcytlExvEA06cKw6BA1p2NsiVEyI5RImPelyxbU3cTcAP8vFpsTtlsBiRzHrtE7io35A1Lkp7tnZYY/FBonvWJjaD4h9CKh4i0bajNoSNPQ6f5pg7d2O64ncZvhZkaRrpore4ZWEdRUXt3ZC3lVUICooDTIcAfECNCGnN7io220uw/hejHa5oAnEMQFkwJgToJ3r6L+zzCW7fDsMLUlWthyTuWbVvk0j0Ar5uVZ2086+gfs27UWMRYTDovdXLNsDuyZlVAGZTz8wdRPPeiRpCfUKco6nwORFeRW9eGtiJpFeRW5ryoSjQ15WxFZUIdDSzeGPvYjwxYw6tucpdwPmRm9oBpnryrI1ZWPZrhmJvC7ds3jauo8FTOUneD0gyIII9KsfBOzIpdcrFRmXoeY+fOssYRELsqgG42Z45mAJ9dP78671bdmYxoyq1+1PjKXgeH2rRu3pVmeYFkjUbbtlJkaAA9dKsPH461YttdvOqW11ZmMD08ydgBqa+dOHdqblnFPiQZZ3Zmn+okn9aFkbS2HOlxqc9zjwniRw1x1vp3lp7ZR09YgjowIHmKGLie7ZwhlCSB5iTB/fnTb2q41hcRYe5atLbfOEAGxBAJbltEabliTQHs5wV8TaxOQE92oeAJJ1jT5/IGgRpptr18TpW1JJP48/2B9vCXLiPcCsyr8TAE5Z2zHlPnTv9lWOdXyAmBMj5EH9R7+VLnZriy2Ev23D53tlVKuQJ/qXZ1Pn/ep32b8SWxxC2WMI8qfXQr6a/rRk3ugeVLQp/QsPtRiL7Yh+7CsBY7vIdJLkloPLRVGv03rfA42/dW1bRQr2dAz6j4Li5mAIOaHXwEg79CancY4fexDXAhFrwtqnxsZUJDToMo33HKKgcF4BikCrdRFy/wDDe0FzJrJVtf5itzkjXXeMouUL6ko0GeBi7bFyy7BipLBgIkN45AnQAkrE8qC9n8OTgcbdbU3RecDfYMs+clSfMZelFeL498PaKMBcxF0FbfdqfFGxIPw7ydSBrrzqb2awXdWUXkqBdYk6aluRkk7aRV8A5cWVv9sVod9buRMrl35SzfrNV9fvEqASTGgB29qsz7YLSLasqszbdbZDSTC2yymZ1kMZJ1JHlVWOCeVbS4GsM37JpDH2VN7OgTuQCY/nMgX30n6Gnrttct4K7hMTbsizfVw7FCMjJs4HIggxIiA22uid2E4et29bV0zqWGaNWA9I0HmDpXvb2/b/AIjurJY2UPhVtlOuYL/ST9Z9wL+o6Dzjqik2+P4PohWBAIMg6g9QdjWVXv2dcWsW3XC2r+a3csrdtq7CVfTOiAk7zOQbFHOszVhU3F2rOLOGiVGpFeVsa1NWZPKysrKhDpWVB4Hjxfw9u7pLKJjk2zD2M1OrRRkV5XtKvbjttYwCFSc+IZfBaUiROzOfur9TyBqiys/tQ40+LxxsJJt2G7tFBnNcmHaOs+AdAvmaEdtuDLhLWGQx3xTM49yPSAQaJ/Z5YRUv4q4odrChlL6gsx088xIaPM+VKnHOJ3MZiGuOxadp2UdAOQA/v60C9UvkdaK0Y1GPL5+f8Axrhyn0o12U7RPhLishIGYMwBIBAnQwRNc+z1i2uKFvEghSwVgNCJMEz6c/OaN9pewdxXd8GO+sKC2YMPDGpBkjYdJka1blF+FkqS8XPaie/ArfEbYu2mW3da4zC0WE5HuhFiYmBPrHKkzh9zJfXONjlYHz0M+9R7GKdNASu3UbbfL/AD1rtgLAuXrazozAHXlpPvE1eOLiysklKN2XrhcX/DJbYFmVxpnknqACPijaNWEA6iSI2N7cBGLRHKMl068gISZnoCKm8Mw97D2e7u2zisOV0dEDtl10uWt2PmoaegpbxtjDrjbL2rOVEfMQLVxYABk5WA8Sk5soBPhMDTS6Sb2FLT3Gfgth790376w+XKF/AhObKf6mMFhyCqOtMWIvrbUFtBIAAG56AD5+QBOwNDuCXfABoZEhlIKtP3lYaEGkj7XuMvayW0YzcQifwqIz5f6mzKJ5BdIJNDStlSW9Cp9ovaFcTiO7t6orks0/E0ZdD+EAROx15b9OMcNDYa2yGQFEqqaAxsSBqTvJBJ1pJtnxDlrVl4zHhuH2rAuINZ7sTnOp1Y5So3mDuOVYztqjp9Iqivn+wG7C8VTCi7fLKbiDKqQQ0Ns3QqDoQdRpSvedr96ARmZiRPXp61xxytbdlnfeD9D8q69y1sJdUgwQQQdiNYPQ0XGoKSlLhmMuqUZRhyufpwTOGYdUxKriy9pQdSoJYRqI5jXWRJG8GvoXsbxT+Jwdq6SWJzKWYAFsjsmYgaAsFDGNJJqrcNhrfErAnS6ixPMRqBpz1n3pw+zTjSrbXh9xRbvWg2XpdEliw/rkksPcaaBzL0+h2uDkvPrjT5+I9mta2NamgmDysrDWVCFQ9luJ4kXrNiy5CvdVivIx8UneMoOg30q4qoTh+Ia1dS4vxKwYe3L32q5eLdoLVjCNi21QIGUTqxYDKg8ySBRci3AYXtQG+0PtmMDbCW4bE3B/LU6hBsbjeU6Acz5A1Rl5WuM1y6xd3MuzGSSdyTUrG465iLr375m7cMnoByVeigaAVpdsMFkqQDsSDFdHp+lUY6pcklO+CKOKXLNi7h58LsrT1yzHoRJoj9n3CjiMQqz8UyfIamem2h9KC4v4Sp9j/mnT7PuIJhrV+7cR4NtkVgsqGYaqSBoYE+gmuT1mOOJ1Hudfopzy23vpVIV+13ETcxb3JGYeEkCNVOWTy5bjlHSj3Y3tc1tktOSbUEMvXMdTrpm9d4I50B4Xww4vEOubcMZO/hUmT1+GPeg9y1keJ0oGmMlp7oLcoeJ7xbr9hs7b4LBI5GFulmHxLAKg6SM6+En8sjegXZ/Ctcv2wu8zMTEazTT2M4BYxlu9bcOt1VzI4bpyyZTInfn0qJ2Ay9+1ptCwBV48SkMAfaSJHMTW8T7GeojW73Lo4BxbJZW3f/lXIIVn/wCG28ZX0Vtfu6NG4FQuK4xlQWrt5XuPdRrYU5iqpBdtFB8UFQoB1bTSQrBwuzcS2LdwI4j4lmD6qdvm1QeFXbFlL5YJbYX3FwAAbt/K0G82u7gbnTnW2znXvYP4JdhLczr3gE7iL1yAfQae1ce13DExRRMquVOrFcy28ykEtrvBDBZkkKdpI07OcIBtWc128VyA5JtpBOriURXHin73rTjbwyKgRVCryAED/wB+c1lQp2blPZHypiLLW3ZHEMjFWHQqYYfMUU4PjbVu4GuLmgzoxB+YBjXXn6U89tOAo+LewVAuXENyy40IYSXR+TKSC07jN5iqtFskxsQYIPLqKvJjtb8DfS9Q06XIW4ldF7FfEzryZiMxHLM0anzNHO2eF7lbdvxSFBOcgmTvEDVdOp9uZTsbwFbaLirzEWwZUjQsy/dMghgCDy3BpW7R8RNxy2gnWBovsNgD5UmvFJJdjpJKKk39f/PoGuzIZLVnE2plfBdUcwGOVvUAj600cbwHeouItEq6kMrJoVYagj9Y845xQ7sVZC2VMeEjKw5HcfUaewo3wc91euYZ9V3SeYOo+h+c9K9NpqNfA8s3uNnYvtIMZZ8UC/bhbyjQTydR+BoJHQyOVMBqoMcz8Pxa4q2DCmLij79tviWOumYf1LVtYXELcRbiMGR1DKw2IIkEe1c3Nj0S24Cxdo6GsrDWUE0fP2cjXptUjtd2h/iLeEwyE93h7Ya553SCAP8AQu35z0qHcuBUZjsupoHg1OWT8TEsfU610cUFKavsJ43yFuDYTvLmvwjU02PaBGUgEHSOVCOzVqEJ6mjRroM0I3abhndaichIIPvqD5iplrjlpMA9q0XDOwNxWCx4ZyOhGxjcGZjlTlc4OMTba3Hxfr5fvrVb8Y7N37BYXEYAcyDHsYg/SuZ1vTvLJOI/0fULEmmHPsztAXTduK5tKGzMoJCypWWjxKNT4hMGOtK/EEz3SBzaBpBOsSRyPOmLsbxi1Zt4hGZxce3FpgAIYeckZTOo6TprSxiLnjmBvMHaa5UU9bOnKlip+S9fcJ4fGYrAXJts9skaiTDKf1H9669l8XkxPfkeEfGfwhmkt6CNT0o7jsAMfhUxSXD3lpBbu221IC7OI1gzqTGtCew9n/rgtOIDqymRtoCD9PrRemqU0pcgerTjC48H0Zh2y2lJnReX76UO4fbt3bt+8VBOZUBIGiooYD1zO5nzigHZPjZw7fwOKPw//L3CfiQf9mSd3QbdV/Ka68L47Zt4S534iS5uBSSSzMVZF6tm8CjyUVuUWnTOauLNuFYsMCUmFvXB6hz3in0IcEeVMOJ4ras28924qAAnU6kASco3YxyANVX2fe/i7l5j3id6QiJadgFLqMkwyj+Vats5b73eaa6VaOCt2UPgtgG472825bIXEOxliCEaAZqu1GnQkdpLTnidq5cAUmw5CblQCo1IMFiWExppAJiTXHbDg7Wr964oBQlXMfd7zNv5FlbX/NWvirBOJux8NpUw6HyH8wmeejoh80NBO0fDg9q4SJPd7fiynNH/AJh/qNNRxasVP5mYZXjyakVg/GbjWltMxyofCZM8/mdRB8oobcuFiB1IH11+tMuP7KZbDXbTFjbJFxGiYGuZY6rD5TyO+kUAw1udehAHzkmgY+manVDmXq9WLn6FrdjsPOEby8Xy/wBq87W4o2zhsQOgDHyB1PsCTU7s862eH3Xbkke9DONJ3nDbRPIwf9S6/rXWu5v12OX2GLtFhhdw63B0g+XT6159lHE5t3cIx1sNmt//AE7kmP8AS+YeQKiuXYm/3+CyPvk1B6ga/oaA8JxH8JxOyx0S4xst6XPhn0uBfrS+WOrG13W/0NRe5b9ZXhryucGPmzi7+AL+NgPbc/QfWuIrbiRm6g6KT8zA/vWldfp1s2Jx4Grg10BVXmR+g1oqopU4FiIzXGnkAANY2VR5kxp1NM2HLR4onoNh5Tz9edMt2aQewGKS0ACfFvOuUf5qfi7YxNso1zwsIIyj6GZBpYt22YwoJNHMBwhxqzBRE/v9/wC4Jxit73NIRO0HYG7YJeye8XfKYn/SYAPppS5wnh2di1xWyERK65Gn7676QQdNOcVfNu9bIyF1J21MH61XHaSwMNjTl+G8uYgfiUgMfkV+RpbFii8l1uGlnno0XsBMLw7FYO53lkq2kFWAIYc1IIIYfXzph7McJW9eGKNxVdicyqkBd8yxyM7+2gFSMDigRlbVTtXezhhbcummaM3nGg/fpRv0uOM9cVTKfUZJQ0N7DB2o4Q13DyTluoZS4ORB8Lf5HSRSRgLjYoYq+RlXDo7qg/77upafyNmjzYnpVh4LGd/aa394KYpM7NgxxSzljwu+n4ntkEfME0vKHd8oymFvs9tjOygZVTFgKfy4MAKPb6T1FPS2lUOxb+UG70HTwEEtcH5Tqf8AU42iK87BcXHfCwxACuHnmTctSob3aAeqqOlG8RxJblh8JM3L15rWQ7i13p7zbktmQSfvEDmKUnF6mFXBI4TYfuUdwQ12bzA7hrrG4Qfy5svtWuJwuZW9P7U0Yi2rCTsKDG0SoYbHSmcctgbFwYDJBC6sqlo5kKFJ+lJmK7KAW5tDK6lhkJ0cBjlI/C2WPKrIxoyXEGmoI/So1/AhpI3GtMRktmYaKyxvaNnwxw4BSNGB+Kfh/WmTit4DA2h+J1+oFacY4IrXSGGlzUEbrcUaOv5l0PI5FFCuO4orYs2X+O3cOYDYgKSrCeRA/Ubg0WMt9zLQY+zDiOtxJ+82/r/vW32g4M5WZdCBKxyjxKfXNz9KXfs6xMX3k7z84FNfHLha4yEmGtAga6EAH/NZitTv4ossrhONF+xavDa7bV/+ZQ396ylz7LcSX4bZUmTaZ7X/ACOwX/wla9rkPZ0MFKcREYg+Vtf1auF/aOunz3+k1J40IxI80H6n/NcSPpXXw7woVjwifwDW+J2Xb12n5GPc042Un9T+/ekbCXsrhqMY7jB0tJozfEwOwO0eZ115b9KYrYg0WeKhcyWo00LRz6TtP+3WvcPj3DSWJ661GtWLdmyjNtl0Wecn9+tK/Fu0rFj3YHsIHtGp/e9Y8KW5Zadod+hzDWNGquu29xxctKVaVzQx1B+GV6gwJjptzgFhe1WJUkAkg7hSfnqSDRbF8d/ibLBzL6FDswYbZh9J560OCt+FltmnC+I/7j+9NOAxWYQemnnShg1DqGUCSAYorw1nGkGRt/im5JNWYQ2cMxXdXAeVQeCNlxnE1MBSEP8AzZgPpXrP4MzeGBrOkdaD9pLjWcXavIf+PZKOOoSNfnFKTim6+JtMD8La5bZLotl0u2kD+K2Jy20UHxMDIZT7MaeOzFzKWuMQ164ZJGoVdDlWeU6s2hY66QAFfAGcOOZtu6n/AJiR9Cvzopwe6FI69P3+/nVLp41q7l63wWJfx38o+keh/cVJ4cAbQH78qVbmLhVWZkyfltRbC4rKsAwQKWnjpbGkwZ2w8F7Cmfvt/wDjajdyzqDG8ilHtfxDNdwqncufolwn9BT7YWUTTofpWZNxiiLdi/jMKNARzifelD7RODh8OL6jxW/qpEN8jrPrVl4vDhojrQ7H4XwMvkY/t+/8VcclkaKR7HsRdJ/q/wAU49oMV/OXLuFAjroAaWuH4HuMXctjYNK/lMEfKY9qIcavk4u3+Qz81j9KexbRj67gmO32Q3CLOKtn7mJJjpnRD+oNZXL7LT/Ox68s9ptBpJVx/asrkZlWSXzGY8Iq/tIsPbfkZX56j9KiM+3maJcdTPhz1XUe2v8Amlu3jcxQef8AaKcx5NOzFse8QvXbhCnvFnctP+PpUVngTUzhzRcU+dOxdtFsLdr8ecy2gdFEf/0f31qBwzghukFhC/veP0+fSvcPh+/xLNuq/rv+mX9eVM1u53ekf7VemyiRwnguGXwuGP0HsBFdeK9j0dCbLewJ+oJn5Vy74HnUmzjGXWapqXZl7CavCsTYJXuiyjbK0sOfOPkdaJcM4gJ10YaEHQg9CDqD5U32+ON97UE8wCIod2s4ALlv+JsrluDQqNmH4T5dDyPkTWfaOO0lsSvgEMJct3V2AMa8qSOPXwcWyA+G0BbWeRjM0e5A/wBNb8J43lEiT5cx86EXgHxFwc2bOvmG1jTmDpWlHTNPsU3aC3CH8dy1/wB4uZfzLAb5jL8jRDBNB10I60q3FdGVlBLIwb1jce4ke9NGLYMFupqjgEH9D++lai/E4sgYwdyWk0TucQG0nzIpO/i8okmBzJ2+dQMZxwwVskydDc5D8vU9PXnWZwRaYRxPEf4jiSBfgsBvnGU/qB6zVq4DHeEDkoy/LSqt7K8INhWuMIZo35AagfmOrH2HKnLhl4i3vvt70rPHcdzSYfHEPLnUnFQySOlKN/Hwwjpt5aGfpR7huMUAhjQZ4tKtGk7K74zhsuLzD8IHyZo+lAbV7vMaxOoEL5df7089qLAGa4oBlDudJAlZ9+dVz2feC1x95JPWd/10+dOY5XpQN7Fn/ZWJfHvyN1FH+lSf/UKypP2S4crgDcI1v3nuewItr9ErK5GWVzbGIrYrdY8Sn2pFxtg27hXodPTcGnC/chgRQnjWF7xcwHjSdOqzP0/zTElaE8UqZHF7Nbn0/UTU62aXcNeiVOx0NF+H35Xz/f7/AHozhy2w0ojx2LdVmY8ROv7/AH86N43DHUiI6fv9/oUfgOO0KncH9P2KYsBxAs4UHSdqbq/FEx5GtxSp86zvm60Xx2AzGdQOen1oDjCQ2RIzRMkaKJiT110A5mehNaU1RKJNzFhYGpY8hqfP28zAHWmPA8SttYNou6EiMwVJHWJkfMRSvhbYQGJLHdjqSepP6AaDkK3CT/msyx61uWnRPxv2e27kvhbxUkkkMZ1Jknkd+kUp8f4BjMND3LRIQyLlvxCOcxqPl70z4bHtZklvCNSSdtNZpjs8SxGJQDDottCP+LeUsW81tgjTzYj8sa0plcsSq9jSWoV+F9ocPcQd6oJHOCQfOlC9jDYuPaRnFliTbidjrEEHUbTGu9HuP9icbaJuKqONS5sr7g92NQd5yg8qVLuKYiDG+mvMfmg+XzqLNGavuRxaJJ7tjFwHMDIJLT7GdvSjnCcXh7Xi7s3HGxLEx6CND6UAGILeJdwPEvMenUUT4bdW4QJiTrTcVGX+Ae6GTD49rpzNAA+FBsJ3J86KHiAygdBvNJWJvNYfJcBU8jyYeXtyrS9xo6AEsx2AGp9POpLQ97L3GnDYoPdbWQltixPn/wC360Xwlxjh83PX9NaVMHZNtO5aTfvEFwPuL09Y+ppg4hjls2ipI0B25a/ryocvFwWjumIW7ZZWMjUfWD7giq5TCu904W18dy9kTymJY+Q1Jo/wrHAKCTEr3h9GctO3nR37KcBbuYjFYoglkIS3PIPLMfzRA8gT1oOabxwtdzUVbosfh2DWzat2U+C2iovooAE+elZXc17XIGD59vCT7VCxL5HUjpUu63inyobxXEhRPTb3p6znJWA+K2lW4cvwnUeU8q44e+VNYiM5P1PIetcqFunaHUtqYUt43K2cbH4h/emLheNAII1BpJqVgsY1sgr1mKZw9S4OnwYlCy3rHFFyQwgxq3T2oZwVlv8Ae3C0M12I6BQAo9tT6saTk49Igkj1rzAcXFtzB0Yz6Hb6wKa9pjtNMzTLE/6M6NXrYFo8Op/fOl/C8f2mp2G7RCYn/EzRbl2Zk6cLwf8AEYnI3wWSMy9X3APkog+p8qtE3beFstdunKqjXSfIKBuWJIAHMkCkLsOAytdRgzG7cLgESD3jZZHKVyx5RTB2wxeuDBHhN5nI6lF8PyLZv9Irk9TNydjWGNtRN3xOLxJ0Jwlo8khrx/M5BW36ICf6qH4/sHYukt3t9XaMzZw2YgBQTnUkmAJM601pJAII2rkZ55TXNWaadp0M6Ivaitsf9lr5g1rEr/qtQfcoYPyrLvYG7bXMcTYL+YdfYnWOXKrGJVTqxX5xQLimIzMouBHQyEcaNPMA7q0SdDqA20QS4+rzRezJ+nhJ8CTjbuLsjJewrXF6hBcQ/wCpZHzg+VALvF8hK27KWnI5Iqt76bVYHG+0LYHIO6zq3wXe9KajdWAQjOBroQGGoA1AHYvtUrJN3BWrmuhe/YZJO8Myl58op2HVZpLVpT81QvPDjTrUL3CcdatKzs2a6d2J+ijcD139tBnF+Lm8cpOn3t4iST7nau3afiVlrINrD2bRe5Mo2cwBJCsLaoo1EqCTrsOam94kRsP19aN+qtcUCeOnyHU4kWVyT4rhAHkqyf1JPsKtb7PmXCcM75zle+5uAHeDFtNOYyrn8wTVNcJw3e3VtzAb4m/Co1I/t8qsi3f/AIu/nIIw+bLbQbCzh1MwOuXNHmWHKgZpuaokdmWdwjFm5bBbRmGfLzCMT3cnmxUSfOayhfAcdnbPP/FL3Y/oBFu0PTKprKVCop+6AJk7QKXcUe8uQxhVPzJ5CiOKxoVCTzqFgcPHjb4jr6U9FanQpjXczHWwtuB4R5czyH9zUGzhvDnbbkOtSLx7y5B+Fd60xJ7xwi7fpWp03f0QVHHCYXOSToo3P+KL4dAqzAA39vPzrkYDLbGw1PoP966Yn+r4Rr6np6UTHFQV9ym7IWLIPiYR0A3Pr5VAVSx0HsJqTDXn0269BTJwPhqyABpz8/WsRxPLLyLboXRYvJl0YZvh9v8A3FErGBvm4ELakT19KcuH8FOIxcQcloADTyzEjzMx7UewfDk/6QbKAMqLp7iKMsUYt23sZtsrMpfsXBlZkfcOhKnkdxNG8Z2wx+W0MSqXe7cOrOhV/hKssrAIZWIJKk6g7gU5dreEoLy3DpB3jcyAPqR9aOY/gdq7aIK7iCf0NCyY8bSb7mouSewucJ7d4YqDmv2x+FkzgflZdx6gV0xnbnDgSr33PRbSj/zMKUeC2hYxT4e4NM0Anlqf9/pTfjey1tgcu8dKGugw/wDJsN+qyeQWwvGreKUKty3cXSQDDjpmU+JDMQ3IxBrnYZLmfDuZuIJZNFeRqtxJ0KmAwYSAdDtFV/i+G3sLdF61o6bGJkHQhhzUjQii/GrpxVnDYtDlvI0KR91sssuupAe2w1/F56qZuilCains+GGh1GqLdccjI1y1iFfCXWQXB8ds7xEq684hgQQfCdCTGtScUwl/BXjaeV10ZSyBxPxAqY9d45088QvLjLfeIO54hhxKZT8YGsJ+JTJEESpMGQSTxxnHLWMsvg8atvD4hGEMzjIDEd4rSQImSkkMNAeg4qeJ0/qiTqav7Mr7jd6WUZy8Lubpuak9SBHpHuaHKs9PeiVlwlxrblHAYrmBlTBiVMag8jXa7gbc6QDyBOh9P37U7HFqVpijlTpkHAs6PC+Ftd/TUHyIp07P8WK2tDISyy5SNcr3WzgefjI9JpYXDiBvodCd1PQ/vWumHtsHykwGDRG2bLqPchTVzxNRMuRYPYzEEXyl26DbyFM0wMiMMhHSWH/iMV5SpZx4ysFEjIiGd/CEJYerhjHnWUs4WWp0Lx8V1VOoH+/+KlY9yFkV7WU5D3GUuxFwgi0W5yZrOFDwu3P9mvayrjzH5Fvue8Pabjk/vWtOK3TMcqysqm/9ovuT8DaCoI5gE+9NnAFGUmsrKewrwg5cj/2Twywx56n30/zUbhNgfxV1ucgVlZS0n4pmvgdu2CBkg+n0NFcC38sfl1+VZWUKX9KJfcqvt4gTGhl0JSffSn/BXCyKTuVH6VlZR5e4vXYyuSNxa0ChkUqcPtlLtxEdlRlkrCES2hPiUwYA1EHboKysrcIqUKluU209jXj2FUgEjr9BI9/OkHj+GW3c8OgImPc1lZVdQk8Nlx94GGjFk57MtusweelZWUng5a8jczphLhaCea6+xEfrXTHPChhurAj51lZTX/W/kDfIXsYBPENYED5Lb/zWVlZXOKZ//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3078" name="Picture 6" descr="Jabłko Newtona „odkryło” grawitację"/>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309" y="1448022"/>
            <a:ext cx="3274359" cy="4935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4436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3600" dirty="0">
                <a:solidFill>
                  <a:schemeClr val="tx2">
                    <a:lumMod val="60000"/>
                    <a:lumOff val="40000"/>
                  </a:schemeClr>
                </a:solidFill>
              </a:rPr>
              <a:t>James </a:t>
            </a:r>
            <a:r>
              <a:rPr lang="pl-PL" sz="3600" dirty="0" smtClean="0">
                <a:solidFill>
                  <a:schemeClr val="tx2">
                    <a:lumMod val="60000"/>
                    <a:lumOff val="40000"/>
                  </a:schemeClr>
                </a:solidFill>
              </a:rPr>
              <a:t>Watt</a:t>
            </a:r>
            <a:r>
              <a:rPr lang="pl-PL" sz="3600" dirty="0">
                <a:solidFill>
                  <a:schemeClr val="tx2">
                    <a:lumMod val="60000"/>
                    <a:lumOff val="40000"/>
                  </a:schemeClr>
                </a:solidFill>
              </a:rPr>
              <a:t/>
            </a:r>
            <a:br>
              <a:rPr lang="pl-PL" sz="3600" dirty="0">
                <a:solidFill>
                  <a:schemeClr val="tx2">
                    <a:lumMod val="60000"/>
                    <a:lumOff val="40000"/>
                  </a:schemeClr>
                </a:solidFill>
              </a:rPr>
            </a:br>
            <a:endParaRPr lang="pl-PL" sz="3600" dirty="0">
              <a:solidFill>
                <a:schemeClr val="tx2">
                  <a:lumMod val="60000"/>
                  <a:lumOff val="40000"/>
                </a:schemeClr>
              </a:solidFill>
            </a:endParaRPr>
          </a:p>
        </p:txBody>
      </p:sp>
      <p:sp>
        <p:nvSpPr>
          <p:cNvPr id="4" name="Symbol zastępczy zawartości 3"/>
          <p:cNvSpPr>
            <a:spLocks noGrp="1"/>
          </p:cNvSpPr>
          <p:nvPr>
            <p:ph sz="half" idx="2"/>
          </p:nvPr>
        </p:nvSpPr>
        <p:spPr/>
        <p:txBody>
          <a:bodyPr/>
          <a:lstStyle/>
          <a:p>
            <a:r>
              <a:rPr lang="pl-PL" dirty="0"/>
              <a:t>(ur. 19 stycznia 1736 r. w </a:t>
            </a:r>
            <a:r>
              <a:rPr lang="pl-PL" dirty="0" err="1"/>
              <a:t>Greenock</a:t>
            </a:r>
            <a:r>
              <a:rPr lang="pl-PL" dirty="0"/>
              <a:t>, zm. 19 sierpnia 1819 r. w </a:t>
            </a:r>
            <a:r>
              <a:rPr lang="pl-PL" dirty="0" err="1"/>
              <a:t>Heathfield</a:t>
            </a:r>
            <a:r>
              <a:rPr lang="pl-PL" dirty="0" smtClean="0"/>
              <a:t>)</a:t>
            </a:r>
          </a:p>
          <a:p>
            <a:r>
              <a:rPr lang="pl-PL" dirty="0"/>
              <a:t>szkocki inżynier i wynalazca, twórca kilku kluczowych ulepszeń konstrukcji maszyny parowej, dzięki którym maszyny te zapoczątkowały rewolucję przemysłową.</a:t>
            </a:r>
          </a:p>
        </p:txBody>
      </p:sp>
      <p:pic>
        <p:nvPicPr>
          <p:cNvPr id="147458" name="Picture 2" descr="James Watt with kilns and mechanical pumps in background Wall Art &amp;amp; Canvas Prints by English Scho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5" y="1772816"/>
            <a:ext cx="4267193" cy="3360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156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332656"/>
            <a:ext cx="8229600" cy="1371600"/>
          </a:xfrm>
        </p:spPr>
        <p:txBody>
          <a:bodyPr/>
          <a:lstStyle/>
          <a:p>
            <a:r>
              <a:rPr lang="pl-PL" altLang="pl-PL" dirty="0">
                <a:solidFill>
                  <a:schemeClr val="tx2">
                    <a:lumMod val="60000"/>
                    <a:lumOff val="40000"/>
                  </a:schemeClr>
                </a:solidFill>
                <a:latin typeface="Times New Roman" panose="02020603050405020304" pitchFamily="18" charset="0"/>
                <a:cs typeface="Times New Roman" panose="02020603050405020304" pitchFamily="18" charset="0"/>
              </a:rPr>
              <a:t>Kraje Wielkiej Brytanii </a:t>
            </a:r>
          </a:p>
        </p:txBody>
      </p:sp>
      <p:sp>
        <p:nvSpPr>
          <p:cNvPr id="41987" name="Rectangle 3"/>
          <p:cNvSpPr>
            <a:spLocks noGrp="1" noChangeArrowheads="1"/>
          </p:cNvSpPr>
          <p:nvPr>
            <p:ph type="body" sz="half" idx="1"/>
          </p:nvPr>
        </p:nvSpPr>
        <p:spPr>
          <a:xfrm>
            <a:off x="457200" y="1981200"/>
            <a:ext cx="7623175" cy="1663700"/>
          </a:xfrm>
        </p:spPr>
        <p:txBody>
          <a:bodyPr/>
          <a:lstStyle/>
          <a:p>
            <a:pPr algn="ctr">
              <a:buFont typeface="Wingdings" pitchFamily="2" charset="2"/>
              <a:buNone/>
            </a:pPr>
            <a:r>
              <a:rPr lang="pl-PL" altLang="pl-PL" sz="2800" dirty="0">
                <a:latin typeface="Times New Roman" panose="02020603050405020304" pitchFamily="18" charset="0"/>
                <a:cs typeface="Times New Roman" panose="02020603050405020304" pitchFamily="18" charset="0"/>
              </a:rPr>
              <a:t>Wielka Brytania jest podzielona na cztery państwa: </a:t>
            </a:r>
          </a:p>
        </p:txBody>
      </p:sp>
      <p:graphicFrame>
        <p:nvGraphicFramePr>
          <p:cNvPr id="41988" name="Object 4"/>
          <p:cNvGraphicFramePr>
            <a:graphicFrameLocks noGrp="1" noChangeAspect="1"/>
          </p:cNvGraphicFramePr>
          <p:nvPr>
            <p:ph sz="half" idx="2"/>
            <p:extLst>
              <p:ext uri="{D42A27DB-BD31-4B8C-83A1-F6EECF244321}">
                <p14:modId xmlns:p14="http://schemas.microsoft.com/office/powerpoint/2010/main" val="2692659174"/>
              </p:ext>
            </p:extLst>
          </p:nvPr>
        </p:nvGraphicFramePr>
        <p:xfrm>
          <a:off x="107950" y="3895725"/>
          <a:ext cx="8856663" cy="1701800"/>
        </p:xfrm>
        <a:graphic>
          <a:graphicData uri="http://schemas.openxmlformats.org/presentationml/2006/ole">
            <mc:AlternateContent xmlns:mc="http://schemas.openxmlformats.org/markup-compatibility/2006">
              <mc:Choice xmlns:v="urn:schemas-microsoft-com:vml" Requires="v">
                <p:oleObj spid="_x0000_s1042" name="Obraz - mapa bitowa" r:id="rId3" imgW="6542857" imgH="1257476" progId="Paint.Picture">
                  <p:embed/>
                </p:oleObj>
              </mc:Choice>
              <mc:Fallback>
                <p:oleObj name="Obraz - mapa bitowa" r:id="rId3" imgW="6542857" imgH="1257476"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3895725"/>
                        <a:ext cx="8856663" cy="170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7599202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ltLang="pl-PL" sz="4800" dirty="0">
                <a:solidFill>
                  <a:schemeClr val="tx2">
                    <a:lumMod val="60000"/>
                    <a:lumOff val="40000"/>
                  </a:schemeClr>
                </a:solidFill>
              </a:rPr>
              <a:t>Charles Darwin</a:t>
            </a:r>
            <a:endParaRPr lang="pl-PL" dirty="0">
              <a:solidFill>
                <a:schemeClr val="tx2">
                  <a:lumMod val="60000"/>
                  <a:lumOff val="40000"/>
                </a:schemeClr>
              </a:solidFill>
            </a:endParaRPr>
          </a:p>
        </p:txBody>
      </p:sp>
      <p:sp>
        <p:nvSpPr>
          <p:cNvPr id="4" name="Symbol zastępczy zawartości 3"/>
          <p:cNvSpPr>
            <a:spLocks noGrp="1"/>
          </p:cNvSpPr>
          <p:nvPr>
            <p:ph sz="half" idx="2"/>
          </p:nvPr>
        </p:nvSpPr>
        <p:spPr>
          <a:xfrm>
            <a:off x="251520" y="4077072"/>
            <a:ext cx="8435280" cy="2018928"/>
          </a:xfrm>
        </p:spPr>
        <p:txBody>
          <a:bodyPr>
            <a:normAutofit/>
          </a:bodyPr>
          <a:lstStyle/>
          <a:p>
            <a:r>
              <a:rPr lang="pl-PL" dirty="0"/>
              <a:t>(ur. 12 lutego 1809 r. w </a:t>
            </a:r>
            <a:r>
              <a:rPr lang="pl-PL" dirty="0" err="1"/>
              <a:t>Shrewsbury</a:t>
            </a:r>
            <a:r>
              <a:rPr lang="pl-PL" dirty="0"/>
              <a:t> w Anglii - zm. 19 kwietnia 1882 r. w </a:t>
            </a:r>
            <a:r>
              <a:rPr lang="pl-PL" dirty="0" err="1"/>
              <a:t>Downe</a:t>
            </a:r>
            <a:r>
              <a:rPr lang="pl-PL" dirty="0"/>
              <a:t>) – jeden </a:t>
            </a:r>
            <a:r>
              <a:rPr lang="pl-PL" dirty="0" smtClean="0"/>
              <a:t>z najwybitniejszych </a:t>
            </a:r>
            <a:r>
              <a:rPr lang="pl-PL" dirty="0"/>
              <a:t>XIX-wiecznych biologów i jeden z pierwszych badaczy ewolucji; autor teorii ewolucji będącej obecnie paradygmatem biologii.</a:t>
            </a:r>
          </a:p>
        </p:txBody>
      </p:sp>
      <p:pic>
        <p:nvPicPr>
          <p:cNvPr id="148482" name="Picture 2" descr="http://www.vocus.com/blog/wp-content/uploads/2013/11/Charles-Darwin-Evolved-Marketing-Lea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96752"/>
            <a:ext cx="57150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701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solidFill>
                  <a:schemeClr val="tx2">
                    <a:lumMod val="60000"/>
                    <a:lumOff val="40000"/>
                  </a:schemeClr>
                </a:solidFill>
              </a:rPr>
              <a:t>Alexander Fleming </a:t>
            </a:r>
          </a:p>
        </p:txBody>
      </p:sp>
      <p:sp>
        <p:nvSpPr>
          <p:cNvPr id="4" name="Symbol zastępczy zawartości 3"/>
          <p:cNvSpPr>
            <a:spLocks noGrp="1"/>
          </p:cNvSpPr>
          <p:nvPr>
            <p:ph sz="half" idx="2"/>
          </p:nvPr>
        </p:nvSpPr>
        <p:spPr/>
        <p:txBody>
          <a:bodyPr/>
          <a:lstStyle/>
          <a:p>
            <a:r>
              <a:rPr lang="pl-PL" dirty="0"/>
              <a:t>(ur. 6 sierpnia 1881 w </a:t>
            </a:r>
            <a:r>
              <a:rPr lang="pl-PL" dirty="0" err="1"/>
              <a:t>Lochfield</a:t>
            </a:r>
            <a:r>
              <a:rPr lang="pl-PL" dirty="0"/>
              <a:t> koło </a:t>
            </a:r>
            <a:r>
              <a:rPr lang="pl-PL" dirty="0" err="1"/>
              <a:t>Darvel</a:t>
            </a:r>
            <a:r>
              <a:rPr lang="pl-PL" dirty="0"/>
              <a:t> w East </a:t>
            </a:r>
            <a:r>
              <a:rPr lang="pl-PL" dirty="0" err="1"/>
              <a:t>Ayrshire</a:t>
            </a:r>
            <a:r>
              <a:rPr lang="pl-PL" dirty="0"/>
              <a:t>, Szkocja, zm. 11 marca 1955 w Londynie, Wielka Brytania),</a:t>
            </a:r>
          </a:p>
          <a:p>
            <a:r>
              <a:rPr lang="pl-PL" dirty="0"/>
              <a:t>szkocki bakteriolog i lekarz. Odkrywca penicyliny G.</a:t>
            </a:r>
          </a:p>
        </p:txBody>
      </p:sp>
      <p:pic>
        <p:nvPicPr>
          <p:cNvPr id="149506" name="Picture 2" descr="http://upload.wikimedia.org/wikipedia/commons/b/bf/Synthetic_Production_of_Penicillin_TR14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34033"/>
            <a:ext cx="3800672" cy="54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5811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ltLang="pl-PL" sz="4800" dirty="0">
                <a:solidFill>
                  <a:schemeClr val="tx2">
                    <a:lumMod val="60000"/>
                    <a:lumOff val="40000"/>
                  </a:schemeClr>
                </a:solidFill>
              </a:rPr>
              <a:t>Graham Bell</a:t>
            </a:r>
            <a:endParaRPr lang="pl-PL" dirty="0">
              <a:solidFill>
                <a:schemeClr val="tx2">
                  <a:lumMod val="60000"/>
                  <a:lumOff val="40000"/>
                </a:schemeClr>
              </a:solidFill>
            </a:endParaRPr>
          </a:p>
        </p:txBody>
      </p:sp>
      <p:sp>
        <p:nvSpPr>
          <p:cNvPr id="4" name="Symbol zastępczy zawartości 3"/>
          <p:cNvSpPr>
            <a:spLocks noGrp="1"/>
          </p:cNvSpPr>
          <p:nvPr>
            <p:ph sz="half" idx="2"/>
          </p:nvPr>
        </p:nvSpPr>
        <p:spPr/>
        <p:txBody>
          <a:bodyPr/>
          <a:lstStyle/>
          <a:p>
            <a:r>
              <a:rPr lang="pl-PL" dirty="0"/>
              <a:t>(ur. 3 marca 1847 w Edynburgu, zm. 2 sierpnia 1922 w </a:t>
            </a:r>
            <a:r>
              <a:rPr lang="pl-PL" dirty="0" err="1"/>
              <a:t>Baddeck</a:t>
            </a:r>
            <a:r>
              <a:rPr lang="pl-PL" dirty="0"/>
              <a:t> w Kanadzie) – szkocki wynalazca telefonu </a:t>
            </a:r>
            <a:r>
              <a:rPr lang="pl-PL" dirty="0" smtClean="0"/>
              <a:t>i kilkudziesięciu </a:t>
            </a:r>
            <a:r>
              <a:rPr lang="pl-PL" dirty="0"/>
              <a:t>innych wynalazków telekomunikacyjnych.</a:t>
            </a:r>
          </a:p>
        </p:txBody>
      </p:sp>
      <p:sp>
        <p:nvSpPr>
          <p:cNvPr id="5" name="AutoShape 2" descr="data:image/jpeg;base64,/9j/4AAQSkZJRgABAQAAAQABAAD/2wCEAAkGBxQTEhUUExQVFhUUGBUUGBYUFBQVFxgWFxQXFxcXFBcYHCggGBolHBQUITEhJSkrLi4uFx8zODMsNygtLisBCgoKDg0OGhAQGiwkHSQsLCwsLCwsLCwsLCwsLCwsLCwsLCwsLCwsKywsLCwsLCwsLCwsLCwsLDcsLDc3LCssK//AABEIAOEA4QMBIgACEQEDEQH/xAAbAAACAgMBAAAAAAAAAAAAAAAEBQMGAAECB//EADwQAAEDAgUCBAQFAwMCBwAAAAEAAhEDIQQFEjFBUWEGInGBEzKRoUKxwdHhFCPwM1JiB/EVFiQ0gsLi/8QAGgEAAgMBAQAAAAAAAAAAAAAAAAECAwQFBv/EACMRAAMAAgMBAAMBAQEBAAAAAAABAgMREiExBBMiQWFRcQX/2gAMAwEAAhEDEQA/AE+pFMAieIlCllkYSA2B0XWKAaqRKjFu62AOVhCYGONkLUKnexDu6boIs3TCJYxc0wBb2UpHCGNEdS+y0wLr4cLhxj80mM7CnYUvdVRdB0quq0SDKYup8LR1u0zA2mJn0QVWsY8o1HlOckqa3sJ50nbp5T/ndUZM2vCaQ7wPh+np1Ol0XJP6AI7M8f8ACoEimNMWm1/QJoxrabTBkeqU5uQ5hkS08Wt1Warb9JJf8F+W4gm7tI1fibxPBBWVMHSqP06i7qR0PCq+JxPwpaH6mmYEGW9p5UvhnH/DBc4+YuI326fZVuhpbLpi8jp6WtbSpkDggT3uq74j8PzBohoc0QWAaQRwRO6cYPOoFzc8n9E4w7W1hP6391OMj/gmtHj+IpFroIIItBEKAs9l6b4rymiKRcRLtmnmePVecaJW/Fl5LRVSImt910PZdaVzCvIG2MnsuwI7rHNHr3C0Hxv/ACkSNOesD+gn/OVokGxt6LZAH7oYG57BYtSO6xRGMKnZSs2UQfsOFtzlPRA09i0BC25aHZAEVTmFAW2RTmIep3TIsjYUVh+ZQ7AEQwQhjklLZQ2IIEypnuQdcSVS2WEBdwpW1y0KH/sisrA1O1baY9DuCFnzVpEp9GuWYoUqdTU0EkzvBFrfRWnLsdSdh2TGsCZAi53XnNakXvlxnjorJlWDfAvbuuVf0zLNsfNdLY8wuakuqMg2ALSPyXYpVHyDIHdEZdl7WAx8ztzG6cU8NZU1mq30TWNR6VZmQAuJfDunCObl7G7MH0CsDaQAQ+Jocqq+fuyyXO/CvZhhxpLmiHC6K8PZjG43gWP6KTENlpHWyq2GoaXlpJibw6Od1d82RlX0R/UN/F+JfUqaaILgyA6BIEiY7m6qNWmQSHAtcNwRF16BTxbaDQGcj6lVnxLXp1C1zW6XfK6Njvf1XW+e0mYqQhC1yp9Gy01vZdDZXojLPstfC+qkOxW6buvT7oEc/BK2KP8AhRdICL9l09ojdRJAfwvRYpNAWJbA0uXG6xpj9lj91cVElO+67aFpjQpnABRYyIoapTRJMlcVBZANAohSgKB1j9kQRb81HJWkEoHqViEHWrlS4ooGoJ2VCqX/AEk0yTWSD6KXD/IPPvxF0C2pBU+ABniBP5rL9j1O0XfOuVaY+ybC6jfhXCnh4ASDw7SJiRZW6uww0DgfmvPOXVM7bpSkkGZc22o8Itn3Kga3Q1rTubqalUl0TstkJLSZht77JhSKDxRKbwY3+yS490WTzzxQsL3QuqlCU8JJOnc7g8jt3RRK7wTYIdwZbHM9QqcCbouzdIIoYNpaLeZu4KpvimsxpDGzM+bp7K+1qpDS4sJIHFpXlOa4g1KjpEOBv/2XVx9aOdT2yadljjuuqfyiVweh+y6sroqMLhwPotU9102FgbCkwJGhae6J6rA9c1XR3UQIZcsWvjHoFiQtmSVvVC5cVoq1lRKaq3Tq90I98KBlVVskhhWxrKfzmJ25XdOs17ZBkLnCZC6tSdVu4vdobHAAkwhm+E8Q35dbfYrGvp400yzjsmNO8AS42CIOWP8AiCm5wktk3mB3XGX4LE0aoc5pe0b+UghNcNjaZxjj8staBrFiegWH6/oun+vhs+aIXb9FuOy+Kopt2AEqbOMl0BjWNlzr+w3TnEUW/wBV53AamNI6SLeyE8QZy2m6kGtfVcAQ6Pl08DVG6wSsjfRsqsaWmV/GZC9jPiRLRv2PulOWghzu37p74h8ZVatP4VOgWAgSSJM+gCquT1HNe4OBk9eq2vnUfsY1UK05RfcgxMEjtZWinjPOydhCoGEqumWhoMbzayKGcOBAdFjuDP1WJRp9Gx1tdnoWOq6q4ANgLIHDZoxlSoXO2IF+Lpbk9c1C14MoHxTlppvL5lrrkbQnyfLZFx1os9TxrTbb5ndgYA9eShX5g+p/cNNzW8XEn2KpDM3dQAc2mCHGNbhYEFNaHiOvUYHOaC0ktlu9uQOVbltufCrHCVdMsWFxrHGAb9CCEdhHw+In/L+6rOW0Kjn67tHcEEp/XdpE8i/ussU5rZquVa0FZtnGilqG4dojZwMWPQhed1WOrOc4n+4ASZAEjnZWHxFjQQHgwSQHDeSNrJcwl7dceZsh0CLEQJ91v/I200ZIxTp7F7WwB6Ll6mbGkdlBUXdjxGB+nDX32hTs7qAX2RPCkyKIy663UeCuHOnZRuQDMt0K2uPiLE9CNMdJXdYwLfVRkcod9WdlVkypdCUm6hBj/JQ9cSIBg9Suqj7Id1X7XVT5NdvQxplniAsosBdGgvFupj9kZhfG5BjWfdUuvhi58Mkz5j0CZ5b4Yq1NiPoudfGX2zREVXhfcL4zkfM0+wKi/wDEaD3anMaZvH+bKp4jwtWZJt7WS9+EqM3b91BPG/GWfjyT/D07D51hnuDPhBzv+NyPUlT1sfhtnUoPQnZUXwpXNOpJCt/iDJ3VWg0x5gJDp3G8FUvI+el4Wfh/Tb9I8Y7CFpLRDosF5/Up6jUqbAOA+0KCvj3scWuBBaSCD24XeW4n+1Vby5zXLTxa7My9D8E0Oa5rpBcIaeAe6zDYL4c6jqN4+aL9zuicqJmQYnsisdhXHzOMhYKt8tHSWPc7Y38GvItwD+ZVk8U4QPJZ2HskPgujJ23I/NWrPacVCfRQa2m/9JLXJIpjsme0AVGB9MHUIvHqLJ9lOHpFoEAN6CN/ZGYfFNnSTB6H+Uwp5ZTIJB79E1yob4yd4nEMYyGwq1iq0mERj6UHdL9UbqrJWy/DjU+AWZYN72AtGoh4kC5A6o6hQ0sfLS3W4GDwxom/qZTHJanmtBIOxMSD0QfifEOYQ1w/1GktgRF9j6Lbhl1M6MeSkqaZVmVI91zVE3/JS1KMdPrKgeV6GfEctkTnLovUT2rCOVMgSalslQfEWvi9UATauy2ofijoViABcXiJEDYcrkPgBDNesfUusiX/AEWyWq9A46r+Hm0/spMVX0+p2CDpkEjkyD91C6/iJJDzL8PDTa5CvPgVrXMJJEtEifVLMrwQdpPBDfyXeCwT2Pc1hgSQR7rm/W0mmdD5u9ocZrmNN40hvf6JZgsAK9Qi2oix6AcAIPNtVJ0O7R3CN8PZhpfr6A/dYOP9fhtT10vRfiss+G8xuHQVacBnDG0IfZzJj06IPGYmi4OLrG5meVR8bji+wJ09eqtw46uv8K81zM9kfiavTr13OAjiR+IjdySXYSBsef3RtQALKdDVM7RPr6Ls/i1OjkO+9jfKK1/VOM1xo+EGjf8ARVXC1S0xxuP2RdR7nnsuTkxNXo6uPMuBd/BmOptaNTgDM3TrN8/ofEBLgT0F/wAl5lRo1nf6YNo2ViwuTFtN9Sq6XAgAbTESe4urZ+d+FFfQn2kWLFUqmLb8TQ5mmRTdpIn/APKFwudPpnRUkEWnqrL4fxjfhhodJjnr+yzHZLSxG8NeOnXui/l/ssI+hb/YQ1cQHAmUred0bj8ofhze7Ts5DYagS8ACZ4KwOGq4s6KyLjyRJl7Xh4I3EJrnmFdW3Ba0t306tLm39QDsYXdTB6QJMbfyifEDn/04a0lhkeYbWMgHseq6/wA+PgcjPk51sotXBVBsNY60yHD7XHoUtqgzBm3CMr0XNPmBBJ5/OeUG8brrz4ZmRuC50KQN5WPUyJxMcyo3HnfstH7rl5MdkCN63LFD8Y9FiQdgFRDVK/Aueq1jXXA90KQsF5H4icybc73ld0hdcsZKPo4ZVkz0bwi/XQp3EjykSJsrPSwEO8sSV574NzFlGp52AhxA1EXYeo6L1fAua4ag5rvQqNQn6TmmvCr+IcmquaZZq7tg/wAqlHB1aQc4hzA2SdQ4Gy9Wx2PAmTZeReKs0Nd5hx0NMAA2MG5VUYJTLHnrQBUxjnjzG29vyQ73LgPUbnLZjhT4Zbt16YQmOBrNDQ10A6pa4jtBBj69EuYCTA3KfYPCNZcw53cCPZGS9LQpQEzDtmRqMH8LbdOeEW3Cl0RbeQd+ycYWQbJ1leG1SXR9Audmup/YuVdaEWBrVqQuyWN8wNiJlEvfWr/KWhpOxNxO8TsFbHZc38IHccJVm3h0aTUptMi5bFo5IXNn/wCjV3wNWPHKW6A8LldR5awvkttqYYJ9XcrnOMRWw7mhri7TvN7dCUbllSp8L+3uHElo4bA277prl2VvqEveN/wubcgrdM5Oa2DuHLOvD+af1VN1KtpBEiOtgQQicsy3TU3BDdiN9twoMTlwDGVKVix0kARtaPVTYbEuJlrt5MREEbgrXWOW9szzkqVpDWtgSRvbdSYhs0y0f7S2O2wUmGq6mAk7hB5s14Y8sMHQ6DE3ANlZJA80xGKe1r6TjImCDeIP4TwlptZcVakP1GQHXM3g+62+N5n0XQxNNFdGEKOpK6c5a1q0iRhYTawupQ1Y5qAILrFPp/5BYkBVXO5PP2UdNslS0qBcLXjj9UZhqMbhcwtOaFPmEfSpnZZRAHqmGHagDrB4WP1TbD4x9MeUmB0MFR0RC6KEMA8Q+Iqnwi0Ey608gcqo0sa7SWkTP2V2rsa6zgCO6q+Y12SWU2gAG7hyeg7JrtiYN8RaBUJct61eioZZcANTjxYLZxkk8IalVikRyXFQ6C8sYN3OA9zYLNT2yxIulPEBgpb+dgcZi0kx+StOCc1rA8vaQTEcqp/+eqdCq6i7D06lNh0B5HmhoA/RTNzDC4nE0f6cFkuaajdhAuSPoq2tktI9Ey6o0nSdv1ToPZp27ev+SqJSzKHTvc/mn2Dx4fcWAXHyVWCnUyv/AEun9utgWS0AzFOpt+XU8x9CB+atGKqFrCRxf25SKjUa2oXbucYj05CYYp8sLXgw6J4MLsYadQmyqumaLADUHEhw/wDkP4Q9Wo1lI6QJNkLmWYGnrMQXQADwBYfqkWLzeWsE+U/MR0m8KxiLNlWLHwpcZgkW3Ciw2fyyqY1FjS4DrvZIf6ilpDpOh0wJgiDF+9t1WquOl7tElrpaSDpBB6IQHOMLXuLgfmklrt2zff8AEO6VVqmh0fhIkJjUbFglWP3Cmqc9oWibWDcFbbHKWvsbKahjeHC3UfqtUZ0/SDkYj0WFyj1hwkGeFwR2WhPZHsk0DssXOgrEBsreFfBtb0T6hJF79+UmwNKye4YgBcstOW4eT3TPBtjdQsE7ImiEhhUrly7aLJdnGZik213cD9SmIAz7MNA+G0+Z25HA/dVyepWOqlx/3OJkzyiGYLl1+ymnoiB/FXD63T6oirR80NUGIolpgiFF2xqTKVaAQebo7KcaKVanULdYYQ7TMT0S3RKLwuHtLndYA3UCRJ4gys06jXMJdTrNFSm4i5BJEOA5BBCs/hnIXUGvq1gGl9MtYwka/PuS3dtkxyvLX1W4bQARRYWw47u1F30khDY6pUZUcyp84N7zvzPKQB1B8AAcWR7cw0ACbxqP6fl91WmY0TeRFyocRmwLiYmTsP8APRZckJvssxS/S/4aQKVS5kFx9DdMsVmBfSJFot3C8/wXiSsWsbbSwiYidO0Kz5bWltSNnmRba9lfFJ9ILx1PbQJn2LcWjfvdLMv1C+jVG7XbX2LeytdLLtZhw+yEz4toMLZEkfQKxENFQzeuA1rWl0utB4kySAuMO0QADtZBNf8AEeX8GzR2G5R1FkWUhE9IdUhxTy6oSNtgnONraQGjc/YJezDz9UACNYSuKrCDsnmHwMlc4+kADCBCZlQgyEfRxQcO/QpeadlEXdVbGRyJrY4+I7osSn47v9xWK/8AOR4msM2AmuDpKDD0gIlMmPjb6LGSJgxEU2qFjpXOKxYptlx9B1PQIGbzHGim0n8RnSO/7KrmsS+XmdW56ei4xuLc9+px9B0HQKR1LU1MRFQZNUAd/wAkdiWxwgsJ5arSeD+if46gHDU33QGhJl9IF5dwFzmDdUlGsphrIG5MlCV7BADvwb4dpVml1WZJsOE/xHg+m0+Vm2xCW5KardHwwb7cAxtBVuoZniY87AAOXEFcnJb5Ps6kQkktAGWVX4fyltp5Bn6hJ/G9SrWc19Gl8oMmRJmLR7J7SzCXy6ah6NmB6J/gcwYQWvbA6OClizWiOXDP8PCvj1NRDrdREXRGHbreANrK/eMPDlOp5qRHUED7OVQwtD4Z81iNweFZWVNf6GPG09fwsOWNbOkgdNk8y/FtpO06ZB+yrGTVSTPf7I3D19dcibLCqua3J0ribnTPUKFdnwzUBkAF30E3XkHifNTWqET8x+jZTzP/ABF8Ck6i03qNvB27+6puEpyC93zO/JdnFfKNs4OWOFtBmHpwbC0QjaTboagborEu0UnHtA9TZWbKwIvlxPsPblG4KmDdKsIZ9LJ5lQ4SANxBDWAJJizPun+YU5hKqmGTAAp4VLcVQuYT3EnS1A0cKXG4MdevomIUfCWKyf8Ah7Oi0jYC9rgbgiPVE0N9x9UmpURE7rt2Y6OPZLYD51QMBcdgJlVbE481XajsPlHQLrEYx9UEbD7lLwYKACnUy5bbitNui6pobEiSgCepUkiPVH0MyNgUo1wfZdNqXTAfP8wkbxKXOuSPQfdT4eraxjgrToJEbkj81F+DXpe8izGiwN17tbpATXGZ1h3MIGo22DUpyPCU6kGRpDRPZ3KY5jh6VNvlMmYj+Fxq/p15XhBkmMdRdOjUD2khWOs740OAi3ousrpUxSA3JF+qnpNhWRPWiurW96K9jKBb6JJnWU/EYS2zwDB69ivQquHD2pDjMLH6eqVY3PY5yp9HnOWO0h02IsfVAPzR1N5c3c7KxeK8CWtdVYOzh/8AZUR8m5Mq7BiVt0L6Po4ypXoX8R1V/mMk3JKaA7JZlo3PWybMFlvS10c1vfbCMNut57V/ttaN3On2A/lLsX5Z6oOjiHPcA4khotKehDLBOiysGUG6rVJ0OsrBl1SHJAN8a+yUV8RAv7I7OKpDQkWHOol52Fh+6kInaC4y/wCnA/lEVagaLbpXWxg4uV1haT6pvYBABf8AVlYpP6ELaAKhTrEiQoXjzX3Oyxr4COxdDyNeOAgArA0QB+qRYoQ89iU8oVvKO26S13hxJ7oA215hcOfK0XriEAY43W9S1UK5JSAnFcjld0nnqZQsqRrkDR6Jk2EGhpNUsLo22tumeR06YxX9xxc2JDnbEqj4TOnaQCCdPRNcHnM30mB139lzLxZFW9bOlOXG51s9OGHaHS027GUQDBVGyvNnOEByMONfqEkql3p60W/i5LaZdaL7obM8NNwluGzAwEVVxUi5sBKu/KnOjO8VKhDjcN5XNcJa6QfdeXZplb6byIOgk6XwdJHYr1unQdiXaWWpD5n9ezVBnbGVAKDGjRSIOr/l2Wn5opFP0Un0eVgaY7IzC15UeaUdDy3i8fsg6Ty0rXoyhuZmwPt9P4/JB5ezzFGVqjTTOoxaR6jYIfLBuUN9AH0qUkJ5gmwQk1N903a63oojOc/xmqGhLMZV0Uw0dFxWqS+TxdCNqfEf2G6mIYZNgdXmdt3TN9cSGMSqvmEeRnommT4PSNTtykML+CViJ1LEAeZvgweyctf/AOnE9IQBwVzECOD+igqueBpMx9k+OiOzmpWMRNlHpC5JXLbKIzbmLFO14KjJQBC5ZK2VyUhnS6AXIcicKwFzZ2kTKAD8swmoTJBJER0HKveFwjm4Z5IY4Bu72z9COVDk7KbhZs2iwsEf4hrCngiRbWY9gCVTVNvQ0efYDODSft5ZMgfmFc8PnVF7Q4uheZuettKWT55svx/TUdHq9DNqfDp73+iZZZg34oguOmiPq+OAqL4VwwgGoDpOw9+Veq+fNosgRq2AB2/YJR8il7J39TpDnNsWKbRQoiLQY4G31S7DUQIb/kpJg80kku3N0wp4gbytZkEPibI5NhYqmYugae4vt/K9fbWbUEO3SnNclY4GAOeEgPKKzzyjstd5Ce6MzbIHMJLbjp+yCwpDWx3KGAZQdAn0RNDFDQZQHxpYfsgnVzEDZICTFV9VhzuuWEiAFzRYeBKY4HDGZcPQJiC8vw+m53P2Vkwlgk9BklO2NhqYzNSxRrEAU923oonCVKWEbqJzVfopBquGadrIephyO6NeuSVFwhpi6ywoypTB3QtWieFU50TTIis0rW26kpiSB1UCRxpRmDo63Nb1P8qbEYHSzVPZT5DS85cfwgx6myALVkGGrO8uuxtYcc3Rn/UmKWHpUweB95Vg8I4PyDvBVF/6q4zVitPDQqlt0BSXFSUdwoj2RlKha9lcgLMM0AptDPmiI4C1QqE3Jk8lJcNUgx1TaiFKnsWxjTqJpRqmEiY9HUqtkhliwZPVMBXtdV7B42LSmlJ4IlGwOMawHcSqj4kykWfTA1HfgH+Vcn3sq3m9SCWxzPsgCnl3BsRuFLhaAc6+yIxdIOBtccobDYgMEQSUxDejSANgjKWF1FLMPmLBu0/UJrgs2YSAQW8SUATYejpKZk2UAN91M5tkhkcLa4hYgCrVkMdlpYtJSQOWnLFiTA4XJWLFCiSBMVsFuluFpYqf6THlf/QHqu8i/H7LFiGM9a8L/wCm30H5Lyf/AKhf+9f7fksWKqPQKy3dMz+yxYrpEzKXzBO6axYhiRLTRlPZYsSJHNLdWDB7BYsQAYxV/wARfN7fqsWJgVt/KVHdYsTIk9LcJk/5QsWIYx7gtmpk5YsSGQrFixAH/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6" name="AutoShape 4" descr="data:image/jpeg;base64,/9j/4AAQSkZJRgABAQAAAQABAAD/2wCEAAkGBxQTEhUUExQVFhUUGBUUGBYUFBQVFxgWFxQXFxcXFBcYHCggGBolHBQUITEhJSkrLi4uFx8zODMsNygtLisBCgoKDg0OGhAQGiwkHSQsLCwsLCwsLCwsLCwsLCwsLCwsLCwsLCwsKywsLCwsLCwsLCwsLCwsLDcsLDc3LCssK//AABEIAOEA4QMBIgACEQEDEQH/xAAbAAACAgMBAAAAAAAAAAAAAAAEBQMGAAECB//EADwQAAEDAgUCBAQFAwMCBwAAAAEAAhEDIQQFEjFBUWEGInGBEzKRoUKxwdHhFCPwM1JiB/EVFiQ0gsLi/8QAGgEAAgMBAQAAAAAAAAAAAAAAAAECAwQFBv/EACMRAAMAAgMBAAMBAQEBAAAAAAABAgMREiExBBMiQWFRcQX/2gAMAwEAAhEDEQA/AE+pFMAieIlCllkYSA2B0XWKAaqRKjFu62AOVhCYGONkLUKnexDu6boIs3TCJYxc0wBb2UpHCGNEdS+y0wLr4cLhxj80mM7CnYUvdVRdB0quq0SDKYup8LR1u0zA2mJn0QVWsY8o1HlOckqa3sJ50nbp5T/ndUZM2vCaQ7wPh+np1Ol0XJP6AI7M8f8ACoEimNMWm1/QJoxrabTBkeqU5uQ5hkS08Wt1Warb9JJf8F+W4gm7tI1fibxPBBWVMHSqP06i7qR0PCq+JxPwpaH6mmYEGW9p5UvhnH/DBc4+YuI326fZVuhpbLpi8jp6WtbSpkDggT3uq74j8PzBohoc0QWAaQRwRO6cYPOoFzc8n9E4w7W1hP6391OMj/gmtHj+IpFroIIItBEKAs9l6b4rymiKRcRLtmnmePVecaJW/Fl5LRVSImt910PZdaVzCvIG2MnsuwI7rHNHr3C0Hxv/ACkSNOesD+gn/OVokGxt6LZAH7oYG57BYtSO6xRGMKnZSs2UQfsOFtzlPRA09i0BC25aHZAEVTmFAW2RTmIep3TIsjYUVh+ZQ7AEQwQhjklLZQ2IIEypnuQdcSVS2WEBdwpW1y0KH/sisrA1O1baY9DuCFnzVpEp9GuWYoUqdTU0EkzvBFrfRWnLsdSdh2TGsCZAi53XnNakXvlxnjorJlWDfAvbuuVf0zLNsfNdLY8wuakuqMg2ALSPyXYpVHyDIHdEZdl7WAx8ztzG6cU8NZU1mq30TWNR6VZmQAuJfDunCObl7G7MH0CsDaQAQ+Jocqq+fuyyXO/CvZhhxpLmiHC6K8PZjG43gWP6KTENlpHWyq2GoaXlpJibw6Od1d82RlX0R/UN/F+JfUqaaILgyA6BIEiY7m6qNWmQSHAtcNwRF16BTxbaDQGcj6lVnxLXp1C1zW6XfK6Njvf1XW+e0mYqQhC1yp9Gy01vZdDZXojLPstfC+qkOxW6buvT7oEc/BK2KP8AhRdICL9l09ojdRJAfwvRYpNAWJbA0uXG6xpj9lj91cVElO+67aFpjQpnABRYyIoapTRJMlcVBZANAohSgKB1j9kQRb81HJWkEoHqViEHWrlS4ooGoJ2VCqX/AEk0yTWSD6KXD/IPPvxF0C2pBU+ABniBP5rL9j1O0XfOuVaY+ybC6jfhXCnh4ASDw7SJiRZW6uww0DgfmvPOXVM7bpSkkGZc22o8Itn3Kga3Q1rTubqalUl0TstkJLSZht77JhSKDxRKbwY3+yS490WTzzxQsL3QuqlCU8JJOnc7g8jt3RRK7wTYIdwZbHM9QqcCbouzdIIoYNpaLeZu4KpvimsxpDGzM+bp7K+1qpDS4sJIHFpXlOa4g1KjpEOBv/2XVx9aOdT2yadljjuuqfyiVweh+y6sroqMLhwPotU9102FgbCkwJGhae6J6rA9c1XR3UQIZcsWvjHoFiQtmSVvVC5cVoq1lRKaq3Tq90I98KBlVVskhhWxrKfzmJ25XdOs17ZBkLnCZC6tSdVu4vdobHAAkwhm+E8Q35dbfYrGvp400yzjsmNO8AS42CIOWP8AiCm5wktk3mB3XGX4LE0aoc5pe0b+UghNcNjaZxjj8staBrFiegWH6/oun+vhs+aIXb9FuOy+Kopt2AEqbOMl0BjWNlzr+w3TnEUW/wBV53AamNI6SLeyE8QZy2m6kGtfVcAQ6Pl08DVG6wSsjfRsqsaWmV/GZC9jPiRLRv2PulOWghzu37p74h8ZVatP4VOgWAgSSJM+gCquT1HNe4OBk9eq2vnUfsY1UK05RfcgxMEjtZWinjPOydhCoGEqumWhoMbzayKGcOBAdFjuDP1WJRp9Gx1tdnoWOq6q4ANgLIHDZoxlSoXO2IF+Lpbk9c1C14MoHxTlppvL5lrrkbQnyfLZFx1os9TxrTbb5ndgYA9eShX5g+p/cNNzW8XEn2KpDM3dQAc2mCHGNbhYEFNaHiOvUYHOaC0ktlu9uQOVbltufCrHCVdMsWFxrHGAb9CCEdhHw+In/L+6rOW0Kjn67tHcEEp/XdpE8i/ussU5rZquVa0FZtnGilqG4dojZwMWPQhed1WOrOc4n+4ASZAEjnZWHxFjQQHgwSQHDeSNrJcwl7dceZsh0CLEQJ91v/I200ZIxTp7F7WwB6Ll6mbGkdlBUXdjxGB+nDX32hTs7qAX2RPCkyKIy663UeCuHOnZRuQDMt0K2uPiLE9CNMdJXdYwLfVRkcod9WdlVkypdCUm6hBj/JQ9cSIBg9Suqj7Id1X7XVT5NdvQxplniAsosBdGgvFupj9kZhfG5BjWfdUuvhi58Mkz5j0CZ5b4Yq1NiPoudfGX2zREVXhfcL4zkfM0+wKi/wDEaD3anMaZvH+bKp4jwtWZJt7WS9+EqM3b91BPG/GWfjyT/D07D51hnuDPhBzv+NyPUlT1sfhtnUoPQnZUXwpXNOpJCt/iDJ3VWg0x5gJDp3G8FUvI+el4Wfh/Tb9I8Y7CFpLRDosF5/Up6jUqbAOA+0KCvj3scWuBBaSCD24XeW4n+1Vby5zXLTxa7My9D8E0Oa5rpBcIaeAe6zDYL4c6jqN4+aL9zuicqJmQYnsisdhXHzOMhYKt8tHSWPc7Y38GvItwD+ZVk8U4QPJZ2HskPgujJ23I/NWrPacVCfRQa2m/9JLXJIpjsme0AVGB9MHUIvHqLJ9lOHpFoEAN6CN/ZGYfFNnSTB6H+Uwp5ZTIJB79E1yob4yd4nEMYyGwq1iq0mERj6UHdL9UbqrJWy/DjU+AWZYN72AtGoh4kC5A6o6hQ0sfLS3W4GDwxom/qZTHJanmtBIOxMSD0QfifEOYQ1w/1GktgRF9j6Lbhl1M6MeSkqaZVmVI91zVE3/JS1KMdPrKgeV6GfEctkTnLovUT2rCOVMgSalslQfEWvi9UATauy2ofijoViABcXiJEDYcrkPgBDNesfUusiX/AEWyWq9A46r+Hm0/spMVX0+p2CDpkEjkyD91C6/iJJDzL8PDTa5CvPgVrXMJJEtEifVLMrwQdpPBDfyXeCwT2Pc1hgSQR7rm/W0mmdD5u9ocZrmNN40hvf6JZgsAK9Qi2oix6AcAIPNtVJ0O7R3CN8PZhpfr6A/dYOP9fhtT10vRfiss+G8xuHQVacBnDG0IfZzJj06IPGYmi4OLrG5meVR8bji+wJ09eqtw46uv8K81zM9kfiavTr13OAjiR+IjdySXYSBsef3RtQALKdDVM7RPr6Ls/i1OjkO+9jfKK1/VOM1xo+EGjf8ARVXC1S0xxuP2RdR7nnsuTkxNXo6uPMuBd/BmOptaNTgDM3TrN8/ofEBLgT0F/wAl5lRo1nf6YNo2ViwuTFtN9Sq6XAgAbTESe4urZ+d+FFfQn2kWLFUqmLb8TQ5mmRTdpIn/APKFwudPpnRUkEWnqrL4fxjfhhodJjnr+yzHZLSxG8NeOnXui/l/ssI+hb/YQ1cQHAmUred0bj8ofhze7Ts5DYagS8ACZ4KwOGq4s6KyLjyRJl7Xh4I3EJrnmFdW3Ba0t306tLm39QDsYXdTB6QJMbfyifEDn/04a0lhkeYbWMgHseq6/wA+PgcjPk51sotXBVBsNY60yHD7XHoUtqgzBm3CMr0XNPmBBJ5/OeUG8brrz4ZmRuC50KQN5WPUyJxMcyo3HnfstH7rl5MdkCN63LFD8Y9FiQdgFRDVK/Aueq1jXXA90KQsF5H4icybc73ld0hdcsZKPo4ZVkz0bwi/XQp3EjykSJsrPSwEO8sSV574NzFlGp52AhxA1EXYeo6L1fAua4ag5rvQqNQn6TmmvCr+IcmquaZZq7tg/wAqlHB1aQc4hzA2SdQ4Gy9Wx2PAmTZeReKs0Nd5hx0NMAA2MG5VUYJTLHnrQBUxjnjzG29vyQ73LgPUbnLZjhT4Zbt16YQmOBrNDQ10A6pa4jtBBj69EuYCTA3KfYPCNZcw53cCPZGS9LQpQEzDtmRqMH8LbdOeEW3Cl0RbeQd+ycYWQbJ1leG1SXR9Audmup/YuVdaEWBrVqQuyWN8wNiJlEvfWr/KWhpOxNxO8TsFbHZc38IHccJVm3h0aTUptMi5bFo5IXNn/wCjV3wNWPHKW6A8LldR5awvkttqYYJ9XcrnOMRWw7mhri7TvN7dCUbllSp8L+3uHElo4bA277prl2VvqEveN/wubcgrdM5Oa2DuHLOvD+af1VN1KtpBEiOtgQQicsy3TU3BDdiN9twoMTlwDGVKVix0kARtaPVTYbEuJlrt5MREEbgrXWOW9szzkqVpDWtgSRvbdSYhs0y0f7S2O2wUmGq6mAk7hB5s14Y8sMHQ6DE3ANlZJA80xGKe1r6TjImCDeIP4TwlptZcVakP1GQHXM3g+62+N5n0XQxNNFdGEKOpK6c5a1q0iRhYTawupQ1Y5qAILrFPp/5BYkBVXO5PP2UdNslS0qBcLXjj9UZhqMbhcwtOaFPmEfSpnZZRAHqmGHagDrB4WP1TbD4x9MeUmB0MFR0RC6KEMA8Q+Iqnwi0Ey608gcqo0sa7SWkTP2V2rsa6zgCO6q+Y12SWU2gAG7hyeg7JrtiYN8RaBUJct61eioZZcANTjxYLZxkk8IalVikRyXFQ6C8sYN3OA9zYLNT2yxIulPEBgpb+dgcZi0kx+StOCc1rA8vaQTEcqp/+eqdCq6i7D06lNh0B5HmhoA/RTNzDC4nE0f6cFkuaajdhAuSPoq2tktI9Ey6o0nSdv1ToPZp27ev+SqJSzKHTvc/mn2Dx4fcWAXHyVWCnUyv/AEun9utgWS0AzFOpt+XU8x9CB+atGKqFrCRxf25SKjUa2oXbucYj05CYYp8sLXgw6J4MLsYadQmyqumaLADUHEhw/wDkP4Q9Wo1lI6QJNkLmWYGnrMQXQADwBYfqkWLzeWsE+U/MR0m8KxiLNlWLHwpcZgkW3Ciw2fyyqY1FjS4DrvZIf6ilpDpOh0wJgiDF+9t1WquOl7tElrpaSDpBB6IQHOMLXuLgfmklrt2zff8AEO6VVqmh0fhIkJjUbFglWP3Cmqc9oWibWDcFbbHKWvsbKahjeHC3UfqtUZ0/SDkYj0WFyj1hwkGeFwR2WhPZHsk0DssXOgrEBsreFfBtb0T6hJF79+UmwNKye4YgBcstOW4eT3TPBtjdQsE7ImiEhhUrly7aLJdnGZik213cD9SmIAz7MNA+G0+Z25HA/dVyepWOqlx/3OJkzyiGYLl1+ymnoiB/FXD63T6oirR80NUGIolpgiFF2xqTKVaAQebo7KcaKVanULdYYQ7TMT0S3RKLwuHtLndYA3UCRJ4gys06jXMJdTrNFSm4i5BJEOA5BBCs/hnIXUGvq1gGl9MtYwka/PuS3dtkxyvLX1W4bQARRYWw47u1F30khDY6pUZUcyp84N7zvzPKQB1B8AAcWR7cw0ACbxqP6fl91WmY0TeRFyocRmwLiYmTsP8APRZckJvssxS/S/4aQKVS5kFx9DdMsVmBfSJFot3C8/wXiSsWsbbSwiYidO0Kz5bWltSNnmRba9lfFJ9ILx1PbQJn2LcWjfvdLMv1C+jVG7XbX2LeytdLLtZhw+yEz4toMLZEkfQKxENFQzeuA1rWl0utB4kySAuMO0QADtZBNf8AEeX8GzR2G5R1FkWUhE9IdUhxTy6oSNtgnONraQGjc/YJezDz9UACNYSuKrCDsnmHwMlc4+kADCBCZlQgyEfRxQcO/QpeadlEXdVbGRyJrY4+I7osSn47v9xWK/8AOR4msM2AmuDpKDD0gIlMmPjb6LGSJgxEU2qFjpXOKxYptlx9B1PQIGbzHGim0n8RnSO/7KrmsS+XmdW56ei4xuLc9+px9B0HQKR1LU1MRFQZNUAd/wAkdiWxwgsJ5arSeD+if46gHDU33QGhJl9IF5dwFzmDdUlGsphrIG5MlCV7BADvwb4dpVml1WZJsOE/xHg+m0+Vm2xCW5KardHwwb7cAxtBVuoZniY87AAOXEFcnJb5Ps6kQkktAGWVX4fyltp5Bn6hJ/G9SrWc19Gl8oMmRJmLR7J7SzCXy6ah6NmB6J/gcwYQWvbA6OClizWiOXDP8PCvj1NRDrdREXRGHbreANrK/eMPDlOp5qRHUED7OVQwtD4Z81iNweFZWVNf6GPG09fwsOWNbOkgdNk8y/FtpO06ZB+yrGTVSTPf7I3D19dcibLCqua3J0ribnTPUKFdnwzUBkAF30E3XkHifNTWqET8x+jZTzP/ABF8Ck6i03qNvB27+6puEpyC93zO/JdnFfKNs4OWOFtBmHpwbC0QjaTboagborEu0UnHtA9TZWbKwIvlxPsPblG4KmDdKsIZ9LJ5lQ4SANxBDWAJJizPun+YU5hKqmGTAAp4VLcVQuYT3EnS1A0cKXG4MdevomIUfCWKyf8Ah7Oi0jYC9rgbgiPVE0N9x9UmpURE7rt2Y6OPZLYD51QMBcdgJlVbE481XajsPlHQLrEYx9UEbD7lLwYKACnUy5bbitNui6pobEiSgCepUkiPVH0MyNgUo1wfZdNqXTAfP8wkbxKXOuSPQfdT4eraxjgrToJEbkj81F+DXpe8izGiwN17tbpATXGZ1h3MIGo22DUpyPCU6kGRpDRPZ3KY5jh6VNvlMmYj+Fxq/p15XhBkmMdRdOjUD2khWOs740OAi3ousrpUxSA3JF+qnpNhWRPWiurW96K9jKBb6JJnWU/EYS2zwDB69ivQquHD2pDjMLH6eqVY3PY5yp9HnOWO0h02IsfVAPzR1N5c3c7KxeK8CWtdVYOzh/8AZUR8m5Mq7BiVt0L6Po4ypXoX8R1V/mMk3JKaA7JZlo3PWybMFlvS10c1vfbCMNut57V/ttaN3On2A/lLsX5Z6oOjiHPcA4khotKehDLBOiysGUG6rVJ0OsrBl1SHJAN8a+yUV8RAv7I7OKpDQkWHOol52Fh+6kInaC4y/wCnA/lEVagaLbpXWxg4uV1haT6pvYBABf8AVlYpP6ELaAKhTrEiQoXjzX3Oyxr4COxdDyNeOAgArA0QB+qRYoQ89iU8oVvKO26S13hxJ7oA215hcOfK0XriEAY43W9S1UK5JSAnFcjld0nnqZQsqRrkDR6Jk2EGhpNUsLo22tumeR06YxX9xxc2JDnbEqj4TOnaQCCdPRNcHnM30mB139lzLxZFW9bOlOXG51s9OGHaHS027GUQDBVGyvNnOEByMONfqEkql3p60W/i5LaZdaL7obM8NNwluGzAwEVVxUi5sBKu/KnOjO8VKhDjcN5XNcJa6QfdeXZplb6byIOgk6XwdJHYr1unQdiXaWWpD5n9ezVBnbGVAKDGjRSIOr/l2Wn5opFP0Un0eVgaY7IzC15UeaUdDy3i8fsg6Ty0rXoyhuZmwPt9P4/JB5ezzFGVqjTTOoxaR6jYIfLBuUN9AH0qUkJ5gmwQk1N903a63oojOc/xmqGhLMZV0Uw0dFxWqS+TxdCNqfEf2G6mIYZNgdXmdt3TN9cSGMSqvmEeRnommT4PSNTtykML+CViJ1LEAeZvgweyctf/AOnE9IQBwVzECOD+igqueBpMx9k+OiOzmpWMRNlHpC5JXLbKIzbmLFO14KjJQBC5ZK2VyUhnS6AXIcicKwFzZ2kTKAD8swmoTJBJER0HKveFwjm4Z5IY4Bu72z9COVDk7KbhZs2iwsEf4hrCngiRbWY9gCVTVNvQ0efYDODSft5ZMgfmFc8PnVF7Q4uheZuettKWT55svx/TUdHq9DNqfDp73+iZZZg34oguOmiPq+OAqL4VwwgGoDpOw9+Veq+fNosgRq2AB2/YJR8il7J39TpDnNsWKbRQoiLQY4G31S7DUQIb/kpJg80kku3N0wp4gbytZkEPibI5NhYqmYugae4vt/K9fbWbUEO3SnNclY4GAOeEgPKKzzyjstd5Ce6MzbIHMJLbjp+yCwpDWx3KGAZQdAn0RNDFDQZQHxpYfsgnVzEDZICTFV9VhzuuWEiAFzRYeBKY4HDGZcPQJiC8vw+m53P2Vkwlgk9BklO2NhqYzNSxRrEAU923oonCVKWEbqJzVfopBquGadrIephyO6NeuSVFwhpi6ywoypTB3QtWieFU50TTIis0rW26kpiSB1UCRxpRmDo63Nb1P8qbEYHSzVPZT5DS85cfwgx6myALVkGGrO8uuxtYcc3Rn/UmKWHpUweB95Vg8I4PyDvBVF/6q4zVitPDQqlt0BSXFSUdwoj2RlKha9lcgLMM0AptDPmiI4C1QqE3Jk8lJcNUgx1TaiFKnsWxjTqJpRqmEiY9HUqtkhliwZPVMBXtdV7B42LSmlJ4IlGwOMawHcSqj4kykWfTA1HfgH+Vcn3sq3m9SCWxzPsgCnl3BsRuFLhaAc6+yIxdIOBtccobDYgMEQSUxDejSANgjKWF1FLMPmLBu0/UJrgs2YSAQW8SUATYejpKZk2UAN91M5tkhkcLa4hYgCrVkMdlpYtJSQOWnLFiTA4XJWLFCiSBMVsFuluFpYqf6THlf/QHqu8i/H7LFiGM9a8L/wCm30H5Lyf/AKhf+9f7fksWKqPQKy3dMz+yxYrpEzKXzBO6axYhiRLTRlPZYsSJHNLdWDB7BYsQAYxV/wARfN7fqsWJgVt/KVHdYsTIk9LcJk/5QsWIYx7gtmpk5YsSGQrFixAH/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150534" name="Picture 6" descr="Alexander Graham Bell Alexander Graham B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2043794"/>
            <a:ext cx="3829050" cy="3829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7878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pl-PL" altLang="pl-PL" dirty="0">
                <a:solidFill>
                  <a:schemeClr val="tx2">
                    <a:lumMod val="60000"/>
                    <a:lumOff val="40000"/>
                  </a:schemeClr>
                </a:solidFill>
              </a:rPr>
              <a:t>Brytyjska literatura</a:t>
            </a:r>
          </a:p>
        </p:txBody>
      </p:sp>
      <p:sp>
        <p:nvSpPr>
          <p:cNvPr id="25603" name="Rectangle 3"/>
          <p:cNvSpPr>
            <a:spLocks noGrp="1" noChangeArrowheads="1"/>
          </p:cNvSpPr>
          <p:nvPr>
            <p:ph sz="quarter" idx="13"/>
          </p:nvPr>
        </p:nvSpPr>
        <p:spPr>
          <a:xfrm>
            <a:off x="1143000" y="731520"/>
            <a:ext cx="6400800" cy="3777600"/>
          </a:xfrm>
        </p:spPr>
        <p:txBody>
          <a:bodyPr>
            <a:normAutofit/>
          </a:bodyPr>
          <a:lstStyle/>
          <a:p>
            <a:pPr algn="ctr">
              <a:lnSpc>
                <a:spcPct val="80000"/>
              </a:lnSpc>
              <a:buFont typeface="Wingdings" pitchFamily="2" charset="2"/>
              <a:buNone/>
            </a:pPr>
            <a:r>
              <a:rPr lang="pl-PL" altLang="pl-PL" sz="2800" dirty="0">
                <a:latin typeface="Times New Roman" panose="02020603050405020304" pitchFamily="18" charset="0"/>
                <a:cs typeface="Times New Roman" panose="02020603050405020304" pitchFamily="18" charset="0"/>
              </a:rPr>
              <a:t>Z Wielkiej Brytanii pochodzi wielu znakomitych pisarzy i poetów, rozpoznawanych na całym świecie. </a:t>
            </a:r>
          </a:p>
        </p:txBody>
      </p:sp>
    </p:spTree>
    <p:extLst>
      <p:ext uri="{BB962C8B-B14F-4D97-AF65-F5344CB8AC3E}">
        <p14:creationId xmlns:p14="http://schemas.microsoft.com/office/powerpoint/2010/main" val="35576822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5" name="Picture 11" descr="shakespeare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507" y="1700808"/>
            <a:ext cx="3294062" cy="4238625"/>
          </a:xfrm>
          <a:prstGeom prst="rect">
            <a:avLst/>
          </a:prstGeom>
          <a:noFill/>
          <a:extLst>
            <a:ext uri="{909E8E84-426E-40DD-AFC4-6F175D3DCCD1}">
              <a14:hiddenFill xmlns:a14="http://schemas.microsoft.com/office/drawing/2010/main">
                <a:solidFill>
                  <a:srgbClr val="FFFFFF"/>
                </a:solidFill>
              </a14:hiddenFill>
            </a:ext>
          </a:extLst>
        </p:spPr>
      </p:pic>
      <p:sp>
        <p:nvSpPr>
          <p:cNvPr id="26628" name="Rectangle 4"/>
          <p:cNvSpPr>
            <a:spLocks noGrp="1" noChangeArrowheads="1"/>
          </p:cNvSpPr>
          <p:nvPr>
            <p:ph type="title"/>
          </p:nvPr>
        </p:nvSpPr>
        <p:spPr/>
        <p:txBody>
          <a:bodyPr/>
          <a:lstStyle/>
          <a:p>
            <a:r>
              <a:rPr lang="pl-PL" altLang="pl-PL"/>
              <a:t> </a:t>
            </a:r>
          </a:p>
        </p:txBody>
      </p:sp>
      <p:sp>
        <p:nvSpPr>
          <p:cNvPr id="26630" name="Rectangle 6"/>
          <p:cNvSpPr>
            <a:spLocks noGrp="1" noChangeArrowheads="1"/>
          </p:cNvSpPr>
          <p:nvPr>
            <p:ph sz="quarter" idx="14"/>
          </p:nvPr>
        </p:nvSpPr>
        <p:spPr>
          <a:xfrm>
            <a:off x="4572000" y="1668678"/>
            <a:ext cx="3884612" cy="5762625"/>
          </a:xfrm>
        </p:spPr>
        <p:txBody>
          <a:bodyPr/>
          <a:lstStyle/>
          <a:p>
            <a:pPr>
              <a:buFont typeface="Wingdings" pitchFamily="2" charset="2"/>
              <a:buNone/>
            </a:pPr>
            <a:r>
              <a:rPr lang="pl-PL" altLang="pl-PL" sz="2000" dirty="0" smtClean="0"/>
              <a:t>– </a:t>
            </a:r>
            <a:r>
              <a:rPr lang="pl-PL" altLang="pl-PL" sz="2000" dirty="0"/>
              <a:t>poeta, dramaturg; uważany za jednego z najwybitniejszych pisarzy literatury angielskiej oraz reformatorów teatru.  </a:t>
            </a:r>
          </a:p>
          <a:p>
            <a:pPr>
              <a:buFont typeface="Wingdings" pitchFamily="2" charset="2"/>
              <a:buNone/>
            </a:pPr>
            <a:r>
              <a:rPr lang="pl-PL" altLang="pl-PL" sz="2000" dirty="0"/>
              <a:t>Dzieła:</a:t>
            </a:r>
          </a:p>
          <a:p>
            <a:pPr>
              <a:buFontTx/>
              <a:buChar char="-"/>
            </a:pPr>
            <a:r>
              <a:rPr lang="pl-PL" altLang="pl-PL" sz="2000" dirty="0"/>
              <a:t>Poskromienie złośnicy</a:t>
            </a:r>
          </a:p>
          <a:p>
            <a:pPr>
              <a:buFontTx/>
              <a:buChar char="-"/>
            </a:pPr>
            <a:r>
              <a:rPr lang="pl-PL" altLang="pl-PL" sz="2000" dirty="0"/>
              <a:t>Romeo i Julia</a:t>
            </a:r>
          </a:p>
          <a:p>
            <a:pPr>
              <a:buFontTx/>
              <a:buChar char="-"/>
            </a:pPr>
            <a:r>
              <a:rPr lang="pl-PL" altLang="pl-PL" sz="2000" dirty="0"/>
              <a:t>Sen nocy letniej</a:t>
            </a:r>
          </a:p>
          <a:p>
            <a:pPr>
              <a:buFontTx/>
              <a:buChar char="-"/>
            </a:pPr>
            <a:r>
              <a:rPr lang="pl-PL" altLang="pl-PL" sz="2000" dirty="0"/>
              <a:t>Hamlet</a:t>
            </a:r>
          </a:p>
          <a:p>
            <a:pPr>
              <a:buFontTx/>
              <a:buChar char="-"/>
            </a:pPr>
            <a:r>
              <a:rPr lang="pl-PL" altLang="pl-PL" sz="2000" dirty="0"/>
              <a:t>Makbet</a:t>
            </a:r>
          </a:p>
          <a:p>
            <a:pPr>
              <a:buFontTx/>
              <a:buNone/>
            </a:pPr>
            <a:r>
              <a:rPr lang="pl-PL" altLang="pl-PL" sz="2000" dirty="0"/>
              <a:t>A także wiele sonetów.</a:t>
            </a:r>
          </a:p>
        </p:txBody>
      </p:sp>
      <p:sp>
        <p:nvSpPr>
          <p:cNvPr id="4" name="Prostokąt 3"/>
          <p:cNvSpPr/>
          <p:nvPr/>
        </p:nvSpPr>
        <p:spPr>
          <a:xfrm>
            <a:off x="1763688" y="267906"/>
            <a:ext cx="4572000" cy="1569660"/>
          </a:xfrm>
          <a:prstGeom prst="rect">
            <a:avLst/>
          </a:prstGeom>
        </p:spPr>
        <p:txBody>
          <a:bodyPr>
            <a:spAutoFit/>
          </a:bodyPr>
          <a:lstStyle/>
          <a:p>
            <a:r>
              <a:rPr lang="pl-PL" altLang="pl-PL" sz="4800" b="1" dirty="0">
                <a:gradFill>
                  <a:gsLst>
                    <a:gs pos="0">
                      <a:prstClr val="black"/>
                    </a:gs>
                    <a:gs pos="40000">
                      <a:prstClr val="black">
                        <a:lumMod val="75000"/>
                        <a:lumOff val="25000"/>
                      </a:prstClr>
                    </a:gs>
                    <a:gs pos="100000">
                      <a:srgbClr val="212745">
                        <a:alpha val="65000"/>
                      </a:srgbClr>
                    </a:gs>
                  </a:gsLst>
                  <a:lin ang="5400000" scaled="0"/>
                </a:gradFill>
                <a:effectLst>
                  <a:reflection blurRad="6350" stA="55000" endA="300" endPos="45500" dir="5400000" sy="-100000" algn="bl" rotWithShape="0"/>
                </a:effectLst>
                <a:ea typeface="+mj-ea"/>
                <a:cs typeface="+mj-cs"/>
              </a:rPr>
              <a:t>William Shakespeare </a:t>
            </a:r>
            <a:endParaRPr lang="pl-PL" dirty="0"/>
          </a:p>
        </p:txBody>
      </p:sp>
    </p:spTree>
    <p:extLst>
      <p:ext uri="{BB962C8B-B14F-4D97-AF65-F5344CB8AC3E}">
        <p14:creationId xmlns:p14="http://schemas.microsoft.com/office/powerpoint/2010/main" val="11665162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3568" y="116632"/>
            <a:ext cx="6512511" cy="1143000"/>
          </a:xfrm>
        </p:spPr>
        <p:txBody>
          <a:bodyPr/>
          <a:lstStyle/>
          <a:p>
            <a:r>
              <a:rPr lang="pl-PL" altLang="pl-PL" sz="4800" dirty="0" err="1" smtClean="0"/>
              <a:t>Jane</a:t>
            </a:r>
            <a:r>
              <a:rPr lang="pl-PL" altLang="pl-PL" sz="4800" dirty="0" smtClean="0"/>
              <a:t> </a:t>
            </a:r>
            <a:r>
              <a:rPr lang="pl-PL" altLang="pl-PL" sz="4800" dirty="0"/>
              <a:t>Austen – pisarka;</a:t>
            </a:r>
            <a:endParaRPr lang="pl-PL" dirty="0"/>
          </a:p>
        </p:txBody>
      </p:sp>
      <p:sp>
        <p:nvSpPr>
          <p:cNvPr id="4" name="Symbol zastępczy zawartości 3"/>
          <p:cNvSpPr>
            <a:spLocks noGrp="1"/>
          </p:cNvSpPr>
          <p:nvPr>
            <p:ph sz="quarter" idx="14"/>
          </p:nvPr>
        </p:nvSpPr>
        <p:spPr>
          <a:xfrm>
            <a:off x="4716016" y="1988840"/>
            <a:ext cx="3346704" cy="3474720"/>
          </a:xfrm>
        </p:spPr>
        <p:txBody>
          <a:bodyPr>
            <a:normAutofit fontScale="70000" lnSpcReduction="20000"/>
          </a:bodyPr>
          <a:lstStyle/>
          <a:p>
            <a:pPr>
              <a:buFont typeface="Wingdings" pitchFamily="2" charset="2"/>
              <a:buNone/>
            </a:pPr>
            <a:r>
              <a:rPr lang="pl-PL" altLang="pl-PL" sz="2400" dirty="0" smtClean="0"/>
              <a:t>autorka</a:t>
            </a:r>
            <a:r>
              <a:rPr lang="pl-PL" altLang="pl-PL" sz="2400" dirty="0"/>
              <a:t> powieści opisujących życie angielskiej klasy wyższej (i nie tylko) z początku XIX wieku. </a:t>
            </a:r>
          </a:p>
          <a:p>
            <a:pPr>
              <a:buFont typeface="Wingdings" pitchFamily="2" charset="2"/>
              <a:buNone/>
            </a:pPr>
            <a:r>
              <a:rPr lang="pl-PL" altLang="pl-PL" sz="2400" dirty="0"/>
              <a:t>Dzieła:</a:t>
            </a:r>
          </a:p>
          <a:p>
            <a:pPr>
              <a:buFontTx/>
              <a:buChar char="-"/>
            </a:pPr>
            <a:r>
              <a:rPr lang="pl-PL" altLang="pl-PL" sz="2400" dirty="0"/>
              <a:t>Duma i uprzedzenie</a:t>
            </a:r>
          </a:p>
          <a:p>
            <a:pPr>
              <a:buFontTx/>
              <a:buChar char="-"/>
            </a:pPr>
            <a:r>
              <a:rPr lang="pl-PL" altLang="pl-PL" sz="2400" dirty="0"/>
              <a:t>Rozważna i romantyczna</a:t>
            </a:r>
          </a:p>
          <a:p>
            <a:pPr>
              <a:buFontTx/>
              <a:buChar char="-"/>
            </a:pPr>
            <a:r>
              <a:rPr lang="pl-PL" altLang="pl-PL" sz="2400" dirty="0"/>
              <a:t>Emma</a:t>
            </a:r>
          </a:p>
          <a:p>
            <a:pPr>
              <a:buFontTx/>
              <a:buChar char="-"/>
            </a:pPr>
            <a:r>
              <a:rPr lang="pl-PL" altLang="pl-PL" sz="2400" dirty="0"/>
              <a:t>Opactwo </a:t>
            </a:r>
            <a:r>
              <a:rPr lang="pl-PL" altLang="pl-PL" sz="2400" dirty="0" err="1"/>
              <a:t>Northanger</a:t>
            </a:r>
            <a:r>
              <a:rPr lang="pl-PL" altLang="pl-PL" sz="2400" dirty="0"/>
              <a:t>  </a:t>
            </a:r>
          </a:p>
          <a:p>
            <a:pPr>
              <a:buFontTx/>
              <a:buChar char="-"/>
            </a:pPr>
            <a:r>
              <a:rPr lang="pl-PL" altLang="pl-PL" sz="2400" dirty="0"/>
              <a:t>Perswazje</a:t>
            </a:r>
          </a:p>
          <a:p>
            <a:pPr>
              <a:buFontTx/>
              <a:buChar char="-"/>
            </a:pPr>
            <a:r>
              <a:rPr lang="pl-PL" altLang="pl-PL" sz="2400" dirty="0"/>
              <a:t>Mansfield Park</a:t>
            </a:r>
          </a:p>
          <a:p>
            <a:endParaRPr lang="pl-PL" dirty="0"/>
          </a:p>
        </p:txBody>
      </p:sp>
      <p:pic>
        <p:nvPicPr>
          <p:cNvPr id="5" name="Picture 17" descr="Jane%20Austen"/>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899592" y="2276872"/>
            <a:ext cx="3346450" cy="2511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3506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ltLang="pl-PL" sz="4800" dirty="0"/>
              <a:t>	</a:t>
            </a:r>
            <a:r>
              <a:rPr lang="pl-PL" altLang="pl-PL" sz="4800" dirty="0">
                <a:solidFill>
                  <a:schemeClr val="tx2">
                    <a:lumMod val="60000"/>
                    <a:lumOff val="40000"/>
                  </a:schemeClr>
                </a:solidFill>
              </a:rPr>
              <a:t>Charles Dickens </a:t>
            </a:r>
            <a:endParaRPr lang="pl-PL" dirty="0">
              <a:solidFill>
                <a:schemeClr val="tx2">
                  <a:lumMod val="60000"/>
                  <a:lumOff val="40000"/>
                </a:schemeClr>
              </a:solidFill>
            </a:endParaRPr>
          </a:p>
        </p:txBody>
      </p:sp>
      <p:sp>
        <p:nvSpPr>
          <p:cNvPr id="4" name="Symbol zastępczy zawartości 3"/>
          <p:cNvSpPr>
            <a:spLocks noGrp="1"/>
          </p:cNvSpPr>
          <p:nvPr>
            <p:ph sz="quarter" idx="14"/>
          </p:nvPr>
        </p:nvSpPr>
        <p:spPr/>
        <p:txBody>
          <a:bodyPr>
            <a:normAutofit fontScale="70000" lnSpcReduction="20000"/>
          </a:bodyPr>
          <a:lstStyle/>
          <a:p>
            <a:pPr>
              <a:buFont typeface="Wingdings" pitchFamily="2" charset="2"/>
              <a:buNone/>
            </a:pPr>
            <a:r>
              <a:rPr lang="pl-PL" altLang="pl-PL" sz="2400" dirty="0">
                <a:latin typeface="Times New Roman" panose="02020603050405020304" pitchFamily="18" charset="0"/>
                <a:cs typeface="Times New Roman" panose="02020603050405020304" pitchFamily="18" charset="0"/>
              </a:rPr>
              <a:t>powieściopisarz; uznawany za najwybitniejszego przedstawiciela powieści społeczno-obyczajowej w drugiej połowie XIX wieku, w Anglii. </a:t>
            </a:r>
          </a:p>
          <a:p>
            <a:pPr>
              <a:buFont typeface="Wingdings" pitchFamily="2" charset="2"/>
              <a:buNone/>
            </a:pPr>
            <a:r>
              <a:rPr lang="pl-PL" altLang="pl-PL" sz="2400" dirty="0">
                <a:latin typeface="Times New Roman" panose="02020603050405020304" pitchFamily="18" charset="0"/>
                <a:cs typeface="Times New Roman" panose="02020603050405020304" pitchFamily="18" charset="0"/>
              </a:rPr>
              <a:t>	Dzieła:</a:t>
            </a:r>
          </a:p>
          <a:p>
            <a:pPr>
              <a:buFontTx/>
              <a:buChar char="-"/>
            </a:pPr>
            <a:r>
              <a:rPr lang="pl-PL" altLang="pl-PL" sz="2400" dirty="0">
                <a:latin typeface="Times New Roman" panose="02020603050405020304" pitchFamily="18" charset="0"/>
                <a:cs typeface="Times New Roman" panose="02020603050405020304" pitchFamily="18" charset="0"/>
              </a:rPr>
              <a:t>Oliver Twist</a:t>
            </a:r>
          </a:p>
          <a:p>
            <a:pPr>
              <a:buFontTx/>
              <a:buChar char="-"/>
            </a:pPr>
            <a:r>
              <a:rPr lang="pl-PL" altLang="pl-PL" sz="2400" dirty="0">
                <a:latin typeface="Times New Roman" panose="02020603050405020304" pitchFamily="18" charset="0"/>
                <a:cs typeface="Times New Roman" panose="02020603050405020304" pitchFamily="18" charset="0"/>
              </a:rPr>
              <a:t>David </a:t>
            </a:r>
            <a:r>
              <a:rPr lang="pl-PL" altLang="pl-PL" sz="2400" dirty="0" err="1">
                <a:latin typeface="Times New Roman" panose="02020603050405020304" pitchFamily="18" charset="0"/>
                <a:cs typeface="Times New Roman" panose="02020603050405020304" pitchFamily="18" charset="0"/>
              </a:rPr>
              <a:t>Copperfield</a:t>
            </a:r>
            <a:endParaRPr lang="pl-PL" altLang="pl-PL" sz="2400" dirty="0">
              <a:latin typeface="Times New Roman" panose="02020603050405020304" pitchFamily="18" charset="0"/>
              <a:cs typeface="Times New Roman" panose="02020603050405020304" pitchFamily="18" charset="0"/>
            </a:endParaRPr>
          </a:p>
          <a:p>
            <a:pPr>
              <a:buFontTx/>
              <a:buChar char="-"/>
            </a:pPr>
            <a:r>
              <a:rPr lang="pl-PL" altLang="pl-PL" sz="2400" dirty="0">
                <a:latin typeface="Times New Roman" panose="02020603050405020304" pitchFamily="18" charset="0"/>
                <a:cs typeface="Times New Roman" panose="02020603050405020304" pitchFamily="18" charset="0"/>
              </a:rPr>
              <a:t>Klub Pickwicka </a:t>
            </a:r>
          </a:p>
          <a:p>
            <a:pPr>
              <a:buFontTx/>
              <a:buChar char="-"/>
            </a:pPr>
            <a:r>
              <a:rPr lang="pl-PL" altLang="pl-PL" sz="2400" dirty="0">
                <a:latin typeface="Times New Roman" panose="02020603050405020304" pitchFamily="18" charset="0"/>
                <a:cs typeface="Times New Roman" panose="02020603050405020304" pitchFamily="18" charset="0"/>
              </a:rPr>
              <a:t>Barnaba </a:t>
            </a:r>
            <a:r>
              <a:rPr lang="pl-PL" altLang="pl-PL" sz="2400" dirty="0" err="1">
                <a:latin typeface="Times New Roman" panose="02020603050405020304" pitchFamily="18" charset="0"/>
                <a:cs typeface="Times New Roman" panose="02020603050405020304" pitchFamily="18" charset="0"/>
              </a:rPr>
              <a:t>Rudge</a:t>
            </a:r>
            <a:endParaRPr lang="pl-PL" altLang="pl-PL" sz="2400" dirty="0">
              <a:latin typeface="Times New Roman" panose="02020603050405020304" pitchFamily="18" charset="0"/>
              <a:cs typeface="Times New Roman" panose="02020603050405020304" pitchFamily="18" charset="0"/>
            </a:endParaRPr>
          </a:p>
          <a:p>
            <a:pPr>
              <a:buFontTx/>
              <a:buChar char="-"/>
            </a:pPr>
            <a:r>
              <a:rPr lang="pl-PL" altLang="pl-PL" sz="2400" dirty="0">
                <a:latin typeface="Times New Roman" panose="02020603050405020304" pitchFamily="18" charset="0"/>
                <a:cs typeface="Times New Roman" panose="02020603050405020304" pitchFamily="18" charset="0"/>
              </a:rPr>
              <a:t>Opowieść wigilijna</a:t>
            </a:r>
          </a:p>
          <a:p>
            <a:endParaRPr lang="pl-PL" dirty="0"/>
          </a:p>
        </p:txBody>
      </p:sp>
      <p:pic>
        <p:nvPicPr>
          <p:cNvPr id="5" name="Picture 10" descr="charles-dickens"/>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143000" y="848420"/>
            <a:ext cx="3346450" cy="3241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6445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solidFill>
                  <a:schemeClr val="tx2">
                    <a:lumMod val="60000"/>
                    <a:lumOff val="40000"/>
                  </a:schemeClr>
                </a:solidFill>
              </a:rPr>
              <a:t>J.R.R. Tolkien </a:t>
            </a:r>
          </a:p>
        </p:txBody>
      </p:sp>
      <p:sp>
        <p:nvSpPr>
          <p:cNvPr id="4" name="Symbol zastępczy zawartości 3"/>
          <p:cNvSpPr>
            <a:spLocks noGrp="1"/>
          </p:cNvSpPr>
          <p:nvPr>
            <p:ph sz="quarter" idx="14"/>
          </p:nvPr>
        </p:nvSpPr>
        <p:spPr/>
        <p:txBody>
          <a:bodyPr>
            <a:normAutofit fontScale="85000" lnSpcReduction="10000"/>
          </a:bodyPr>
          <a:lstStyle/>
          <a:p>
            <a:pPr>
              <a:buFont typeface="Wingdings" pitchFamily="2" charset="2"/>
              <a:buNone/>
            </a:pPr>
            <a:r>
              <a:rPr lang="pl-PL" altLang="pl-PL" sz="2400" dirty="0"/>
              <a:t>pisarz i filolog; prekursor współczesnej literatury fantastycznej. </a:t>
            </a:r>
          </a:p>
          <a:p>
            <a:pPr>
              <a:buFont typeface="Wingdings" pitchFamily="2" charset="2"/>
              <a:buNone/>
            </a:pPr>
            <a:r>
              <a:rPr lang="pl-PL" altLang="pl-PL" sz="2400" dirty="0"/>
              <a:t>	Dzieła: </a:t>
            </a:r>
          </a:p>
          <a:p>
            <a:pPr>
              <a:buFontTx/>
              <a:buChar char="-"/>
            </a:pPr>
            <a:r>
              <a:rPr lang="pl-PL" altLang="pl-PL" sz="2400" dirty="0" err="1"/>
              <a:t>Hobbit</a:t>
            </a:r>
            <a:endParaRPr lang="pl-PL" altLang="pl-PL" sz="2400" dirty="0"/>
          </a:p>
          <a:p>
            <a:pPr>
              <a:buFontTx/>
              <a:buChar char="-"/>
            </a:pPr>
            <a:r>
              <a:rPr lang="pl-PL" altLang="pl-PL" sz="2400" dirty="0"/>
              <a:t>Władca Pierścieni: Drużyna Pierścienia, Dwie Wieże, Powrót Króla</a:t>
            </a:r>
          </a:p>
          <a:p>
            <a:pPr>
              <a:buFontTx/>
              <a:buChar char="-"/>
            </a:pPr>
            <a:r>
              <a:rPr lang="pl-PL" altLang="pl-PL" sz="2400" dirty="0"/>
              <a:t>Historia Śródziemia</a:t>
            </a:r>
          </a:p>
          <a:p>
            <a:endParaRPr lang="pl-PL" dirty="0">
              <a:latin typeface="Times New Roman" panose="02020603050405020304" pitchFamily="18" charset="0"/>
              <a:cs typeface="Times New Roman" panose="02020603050405020304" pitchFamily="18" charset="0"/>
            </a:endParaRPr>
          </a:p>
        </p:txBody>
      </p:sp>
      <p:pic>
        <p:nvPicPr>
          <p:cNvPr id="5" name="Picture 12" descr="jrr-tolkien"/>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403608" y="731838"/>
            <a:ext cx="2825233" cy="3475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0622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48680" y="4653136"/>
            <a:ext cx="6512511" cy="1143000"/>
          </a:xfrm>
        </p:spPr>
        <p:txBody>
          <a:bodyPr/>
          <a:lstStyle/>
          <a:p>
            <a:r>
              <a:rPr lang="en-US" dirty="0"/>
              <a:t>Sir Arthur </a:t>
            </a:r>
            <a:r>
              <a:rPr lang="en-US" b="0" dirty="0"/>
              <a:t>Ignatius </a:t>
            </a:r>
            <a:r>
              <a:rPr lang="en-US" dirty="0"/>
              <a:t>Conan Doyle</a:t>
            </a:r>
            <a:endParaRPr lang="pl-PL" dirty="0"/>
          </a:p>
        </p:txBody>
      </p:sp>
      <p:sp>
        <p:nvSpPr>
          <p:cNvPr id="4" name="Symbol zastępczy zawartości 3"/>
          <p:cNvSpPr>
            <a:spLocks noGrp="1"/>
          </p:cNvSpPr>
          <p:nvPr>
            <p:ph sz="quarter" idx="14"/>
          </p:nvPr>
        </p:nvSpPr>
        <p:spPr>
          <a:xfrm>
            <a:off x="5076056" y="692696"/>
            <a:ext cx="3346704" cy="3474720"/>
          </a:xfrm>
        </p:spPr>
        <p:txBody>
          <a:bodyPr>
            <a:noAutofit/>
          </a:bodyPr>
          <a:lstStyle/>
          <a:p>
            <a:r>
              <a:rPr lang="pl-PL" sz="1600" dirty="0"/>
              <a:t>(</a:t>
            </a:r>
            <a:r>
              <a:rPr lang="pl-PL" sz="1600" dirty="0">
                <a:latin typeface="Times New Roman" panose="02020603050405020304" pitchFamily="18" charset="0"/>
                <a:cs typeface="Times New Roman" panose="02020603050405020304" pitchFamily="18" charset="0"/>
              </a:rPr>
              <a:t>ur. 22 maja 1859 w Edynburgu, zm. 7 lipca 1930 w </a:t>
            </a:r>
            <a:r>
              <a:rPr lang="pl-PL" sz="1600" dirty="0" err="1">
                <a:latin typeface="Times New Roman" panose="02020603050405020304" pitchFamily="18" charset="0"/>
                <a:cs typeface="Times New Roman" panose="02020603050405020304" pitchFamily="18" charset="0"/>
              </a:rPr>
              <a:t>Crowborough</a:t>
            </a:r>
            <a:r>
              <a:rPr lang="pl-PL" sz="1600" dirty="0">
                <a:latin typeface="Times New Roman" panose="02020603050405020304" pitchFamily="18" charset="0"/>
                <a:cs typeface="Times New Roman" panose="02020603050405020304" pitchFamily="18" charset="0"/>
              </a:rPr>
              <a:t>) szkocki pisarz, wolnomularz, czołowy</a:t>
            </a:r>
          </a:p>
          <a:p>
            <a:r>
              <a:rPr lang="pl-PL" sz="1600" dirty="0">
                <a:latin typeface="Times New Roman" panose="02020603050405020304" pitchFamily="18" charset="0"/>
                <a:cs typeface="Times New Roman" panose="02020603050405020304" pitchFamily="18" charset="0"/>
              </a:rPr>
              <a:t>przedstawiciel nurtu powieści detektywistycznych, w których głównym bohaterem jest Sherlock Holmes.</a:t>
            </a:r>
          </a:p>
          <a:p>
            <a:r>
              <a:rPr lang="pl-PL" sz="1600" dirty="0">
                <a:latin typeface="Times New Roman" panose="02020603050405020304" pitchFamily="18" charset="0"/>
                <a:cs typeface="Times New Roman" panose="02020603050405020304" pitchFamily="18" charset="0"/>
              </a:rPr>
              <a:t>Ukończył studia medyczne w Edynburgu i do roku 1890 prowadził praktykę lekarską. Później zajął się wyłącznie pisarstwem. Oprócz utworów</a:t>
            </a:r>
          </a:p>
          <a:p>
            <a:r>
              <a:rPr lang="pl-PL" sz="1600" dirty="0">
                <a:latin typeface="Times New Roman" panose="02020603050405020304" pitchFamily="18" charset="0"/>
                <a:cs typeface="Times New Roman" panose="02020603050405020304" pitchFamily="18" charset="0"/>
              </a:rPr>
              <a:t>kryminalnych pisał również powieści historyczne, fantastyczno-naukowe, sensacyjne i książki niebeletrystyczne.</a:t>
            </a:r>
          </a:p>
          <a:p>
            <a:r>
              <a:rPr lang="pl-PL" sz="1600" dirty="0">
                <a:latin typeface="Times New Roman" panose="02020603050405020304" pitchFamily="18" charset="0"/>
                <a:cs typeface="Times New Roman" panose="02020603050405020304" pitchFamily="18" charset="0"/>
              </a:rPr>
              <a:t>Do jego najważniejszych dzieł należą: Pies </a:t>
            </a:r>
            <a:r>
              <a:rPr lang="pl-PL" sz="1600" dirty="0" err="1">
                <a:latin typeface="Times New Roman" panose="02020603050405020304" pitchFamily="18" charset="0"/>
                <a:cs typeface="Times New Roman" panose="02020603050405020304" pitchFamily="18" charset="0"/>
              </a:rPr>
              <a:t>Baskerville'ów</a:t>
            </a:r>
            <a:r>
              <a:rPr lang="pl-PL" sz="1600" dirty="0">
                <a:latin typeface="Times New Roman" panose="02020603050405020304" pitchFamily="18" charset="0"/>
                <a:cs typeface="Times New Roman" panose="02020603050405020304" pitchFamily="18" charset="0"/>
              </a:rPr>
              <a:t>, oraz Przygody Sherlocka Holmesa i Pamiętniki Sherlocka Holmesa</a:t>
            </a:r>
          </a:p>
        </p:txBody>
      </p:sp>
      <p:pic>
        <p:nvPicPr>
          <p:cNvPr id="151554" name="Picture 2" descr="http://static.guim.co.uk/sys-images/Guardian/Pix/pictures/2013/7/4/1372949464720/Sir-Arthur-Conan-Doyle-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908720"/>
            <a:ext cx="4381500"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3891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620688" y="4437112"/>
            <a:ext cx="6512511" cy="1143000"/>
          </a:xfrm>
        </p:spPr>
        <p:txBody>
          <a:bodyPr/>
          <a:lstStyle/>
          <a:p>
            <a:r>
              <a:rPr lang="pl-PL" dirty="0">
                <a:solidFill>
                  <a:schemeClr val="tx2">
                    <a:lumMod val="60000"/>
                    <a:lumOff val="40000"/>
                  </a:schemeClr>
                </a:solidFill>
              </a:rPr>
              <a:t>Joanne Kathleen </a:t>
            </a:r>
            <a:r>
              <a:rPr lang="pl-PL" dirty="0" err="1">
                <a:solidFill>
                  <a:schemeClr val="tx2">
                    <a:lumMod val="60000"/>
                    <a:lumOff val="40000"/>
                  </a:schemeClr>
                </a:solidFill>
              </a:rPr>
              <a:t>Rowling</a:t>
            </a:r>
            <a:r>
              <a:rPr lang="pl-PL" dirty="0">
                <a:solidFill>
                  <a:schemeClr val="tx2">
                    <a:lumMod val="60000"/>
                    <a:lumOff val="40000"/>
                  </a:schemeClr>
                </a:solidFill>
              </a:rPr>
              <a:t> </a:t>
            </a:r>
          </a:p>
        </p:txBody>
      </p:sp>
      <p:sp>
        <p:nvSpPr>
          <p:cNvPr id="4" name="Symbol zastępczy zawartości 3"/>
          <p:cNvSpPr>
            <a:spLocks noGrp="1"/>
          </p:cNvSpPr>
          <p:nvPr>
            <p:ph sz="quarter" idx="14"/>
          </p:nvPr>
        </p:nvSpPr>
        <p:spPr/>
        <p:txBody>
          <a:bodyPr>
            <a:noAutofit/>
          </a:bodyPr>
          <a:lstStyle/>
          <a:p>
            <a:r>
              <a:rPr lang="pl-PL" sz="2000" dirty="0" smtClean="0">
                <a:latin typeface="Times New Roman" panose="02020603050405020304" pitchFamily="18" charset="0"/>
                <a:cs typeface="Times New Roman" panose="02020603050405020304" pitchFamily="18" charset="0"/>
              </a:rPr>
              <a:t>(</a:t>
            </a:r>
            <a:r>
              <a:rPr lang="pl-PL" sz="2000" dirty="0">
                <a:latin typeface="Times New Roman" panose="02020603050405020304" pitchFamily="18" charset="0"/>
                <a:cs typeface="Times New Roman" panose="02020603050405020304" pitchFamily="18" charset="0"/>
              </a:rPr>
              <a:t>ur. 31 lipca 1965) jest angielską pisarką, znaną z autorstwa serii przygód młodego czarodzieja, Harry’ego Pottera.</a:t>
            </a:r>
          </a:p>
          <a:p>
            <a:r>
              <a:rPr lang="pl-PL" sz="2000" dirty="0">
                <a:latin typeface="Times New Roman" panose="02020603050405020304" pitchFamily="18" charset="0"/>
                <a:cs typeface="Times New Roman" panose="02020603050405020304" pitchFamily="18" charset="0"/>
              </a:rPr>
              <a:t>Oprócz książek o Harrym Potterze wydała także dwie książki rodem z czarodziejskiego świata: </a:t>
            </a:r>
            <a:r>
              <a:rPr lang="pl-PL" sz="2000" dirty="0" err="1">
                <a:latin typeface="Times New Roman" panose="02020603050405020304" pitchFamily="18" charset="0"/>
                <a:cs typeface="Times New Roman" panose="02020603050405020304" pitchFamily="18" charset="0"/>
              </a:rPr>
              <a:t>Quidditch</a:t>
            </a:r>
            <a:r>
              <a:rPr lang="pl-PL" sz="2000" dirty="0">
                <a:latin typeface="Times New Roman" panose="02020603050405020304" pitchFamily="18" charset="0"/>
                <a:cs typeface="Times New Roman" panose="02020603050405020304" pitchFamily="18" charset="0"/>
              </a:rPr>
              <a:t> przez wieki oraz Fantastyczne zwierzęta</a:t>
            </a:r>
          </a:p>
          <a:p>
            <a:r>
              <a:rPr lang="pl-PL" sz="2000" dirty="0">
                <a:latin typeface="Times New Roman" panose="02020603050405020304" pitchFamily="18" charset="0"/>
                <a:cs typeface="Times New Roman" panose="02020603050405020304" pitchFamily="18" charset="0"/>
              </a:rPr>
              <a:t>i jak je znaleźć. Cały zysk z ich sprzedaży przekazała na cele charytatywne.</a:t>
            </a:r>
          </a:p>
        </p:txBody>
      </p:sp>
      <p:pic>
        <p:nvPicPr>
          <p:cNvPr id="155650" name="Picture 2" descr="http://img2.wikia.nocookie.net/__cb20120913163411/harrypotter/pl/images/3/34/JK-Rowling_1002500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09" y="980728"/>
            <a:ext cx="4381500" cy="2743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729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5959"/>
            </a:gs>
            <a:gs pos="50000">
              <a:srgbClr val="4D94FF"/>
            </a:gs>
            <a:gs pos="100000">
              <a:srgbClr val="FFFFFF"/>
            </a:gs>
          </a:gsLst>
          <a:lin ang="5400000"/>
        </a:gradFill>
        <a:effectLst/>
      </p:bgPr>
    </p:bg>
    <p:spTree>
      <p:nvGrpSpPr>
        <p:cNvPr id="1" name=""/>
        <p:cNvGrpSpPr/>
        <p:nvPr/>
      </p:nvGrpSpPr>
      <p:grpSpPr>
        <a:xfrm>
          <a:off x="0" y="0"/>
          <a:ext cx="0" cy="0"/>
          <a:chOff x="0" y="0"/>
          <a:chExt cx="0" cy="0"/>
        </a:xfrm>
      </p:grpSpPr>
      <p:sp>
        <p:nvSpPr>
          <p:cNvPr id="2" name="pole tekstowe 1"/>
          <p:cNvSpPr txBox="1"/>
          <p:nvPr/>
        </p:nvSpPr>
        <p:spPr>
          <a:xfrm>
            <a:off x="331788" y="981075"/>
            <a:ext cx="5256212" cy="1938338"/>
          </a:xfrm>
          <a:prstGeom prst="rect">
            <a:avLst/>
          </a:prstGeom>
          <a:noFill/>
        </p:spPr>
        <p:txBody>
          <a:bodyPr>
            <a:spAutoFit/>
          </a:bodyPr>
          <a:lstStyle/>
          <a:p>
            <a:pPr>
              <a:defRPr/>
            </a:pPr>
            <a:r>
              <a:rPr lang="pl-PL" sz="2400" dirty="0">
                <a:solidFill>
                  <a:srgbClr val="0066FF"/>
                </a:solidFill>
                <a:cs typeface="Arial" charset="0"/>
              </a:rPr>
              <a:t>Zjednoczone Królestwo otaczają: </a:t>
            </a:r>
          </a:p>
          <a:p>
            <a:pPr marL="285750" indent="-285750">
              <a:buFontTx/>
              <a:buBlip>
                <a:blip r:embed="rId2"/>
              </a:buBlip>
              <a:defRPr/>
            </a:pPr>
            <a:r>
              <a:rPr lang="pl-PL" sz="2400" dirty="0">
                <a:solidFill>
                  <a:prstClr val="black"/>
                </a:solidFill>
                <a:cs typeface="Arial" charset="0"/>
              </a:rPr>
              <a:t>Ocean Atlantycki </a:t>
            </a:r>
          </a:p>
          <a:p>
            <a:pPr marL="285750" indent="-285750">
              <a:buFontTx/>
              <a:buBlip>
                <a:blip r:embed="rId2"/>
              </a:buBlip>
              <a:defRPr/>
            </a:pPr>
            <a:r>
              <a:rPr lang="pl-PL" sz="2400" dirty="0">
                <a:solidFill>
                  <a:prstClr val="black"/>
                </a:solidFill>
                <a:cs typeface="Arial" charset="0"/>
              </a:rPr>
              <a:t>Morze Północne </a:t>
            </a:r>
          </a:p>
          <a:p>
            <a:pPr marL="285750" indent="-285750">
              <a:buFontTx/>
              <a:buBlip>
                <a:blip r:embed="rId2"/>
              </a:buBlip>
              <a:defRPr/>
            </a:pPr>
            <a:r>
              <a:rPr lang="pl-PL" sz="2400" dirty="0">
                <a:solidFill>
                  <a:prstClr val="black"/>
                </a:solidFill>
                <a:cs typeface="Arial" charset="0"/>
              </a:rPr>
              <a:t>kanał La Manche </a:t>
            </a:r>
          </a:p>
          <a:p>
            <a:pPr marL="285750" indent="-285750">
              <a:buFontTx/>
              <a:buBlip>
                <a:blip r:embed="rId2"/>
              </a:buBlip>
              <a:defRPr/>
            </a:pPr>
            <a:r>
              <a:rPr lang="pl-PL" sz="2400" dirty="0">
                <a:solidFill>
                  <a:prstClr val="black"/>
                </a:solidFill>
                <a:cs typeface="Arial" charset="0"/>
              </a:rPr>
              <a:t>Morze Irlandzkie</a:t>
            </a:r>
            <a:endParaRPr lang="pl-PL" dirty="0">
              <a:solidFill>
                <a:prstClr val="black"/>
              </a:solidFill>
              <a:cs typeface="Arial" charset="0"/>
            </a:endParaRPr>
          </a:p>
        </p:txBody>
      </p:sp>
      <p:pic>
        <p:nvPicPr>
          <p:cNvPr id="11267" name="Picture 4" descr="http://upload.wikimedia.org/wikipedia/commons/6/69/Wyspy_brytyjski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692150"/>
            <a:ext cx="42862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206726"/>
      </p:ext>
    </p:extLst>
  </p:cSld>
  <p:clrMapOvr>
    <a:masterClrMapping/>
  </p:clrMapOvr>
  <p:transition spd="slow">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Norman Davies</a:t>
            </a:r>
          </a:p>
        </p:txBody>
      </p:sp>
      <p:sp>
        <p:nvSpPr>
          <p:cNvPr id="4" name="Symbol zastępczy zawartości 3"/>
          <p:cNvSpPr>
            <a:spLocks noGrp="1"/>
          </p:cNvSpPr>
          <p:nvPr>
            <p:ph sz="quarter" idx="14"/>
          </p:nvPr>
        </p:nvSpPr>
        <p:spPr/>
        <p:txBody>
          <a:bodyPr>
            <a:normAutofit fontScale="77500" lnSpcReduction="20000"/>
          </a:bodyPr>
          <a:lstStyle/>
          <a:p>
            <a:r>
              <a:rPr lang="pl-PL" dirty="0" smtClean="0">
                <a:latin typeface="Times New Roman" panose="02020603050405020304" pitchFamily="18" charset="0"/>
                <a:cs typeface="Times New Roman" panose="02020603050405020304" pitchFamily="18" charset="0"/>
              </a:rPr>
              <a:t>(</a:t>
            </a:r>
            <a:r>
              <a:rPr lang="pl-PL" dirty="0">
                <a:latin typeface="Times New Roman" panose="02020603050405020304" pitchFamily="18" charset="0"/>
                <a:cs typeface="Times New Roman" panose="02020603050405020304" pitchFamily="18" charset="0"/>
              </a:rPr>
              <a:t>ur. 8 czerwca 1939 w </a:t>
            </a:r>
            <a:r>
              <a:rPr lang="pl-PL" dirty="0" err="1">
                <a:latin typeface="Times New Roman" panose="02020603050405020304" pitchFamily="18" charset="0"/>
                <a:cs typeface="Times New Roman" panose="02020603050405020304" pitchFamily="18" charset="0"/>
              </a:rPr>
              <a:t>Bolton</a:t>
            </a:r>
            <a:r>
              <a:rPr lang="pl-PL" dirty="0">
                <a:latin typeface="Times New Roman" panose="02020603050405020304" pitchFamily="18" charset="0"/>
                <a:cs typeface="Times New Roman" panose="02020603050405020304" pitchFamily="18" charset="0"/>
              </a:rPr>
              <a:t>) - historyk Europy związany z Polską, z pochodzenia Walijczyk.</a:t>
            </a:r>
          </a:p>
          <a:p>
            <a:r>
              <a:rPr lang="pl-PL" dirty="0">
                <a:latin typeface="Times New Roman" panose="02020603050405020304" pitchFamily="18" charset="0"/>
                <a:cs typeface="Times New Roman" panose="02020603050405020304" pitchFamily="18" charset="0"/>
              </a:rPr>
              <a:t>Dzięki książce Boże igrzysko (ang. </a:t>
            </a:r>
            <a:r>
              <a:rPr lang="pl-PL" dirty="0" err="1">
                <a:latin typeface="Times New Roman" panose="02020603050405020304" pitchFamily="18" charset="0"/>
                <a:cs typeface="Times New Roman" panose="02020603050405020304" pitchFamily="18" charset="0"/>
              </a:rPr>
              <a:t>God's</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Playground</a:t>
            </a:r>
            <a:r>
              <a:rPr lang="pl-PL" dirty="0">
                <a:latin typeface="Times New Roman" panose="02020603050405020304" pitchFamily="18" charset="0"/>
                <a:cs typeface="Times New Roman" panose="02020603050405020304" pitchFamily="18" charset="0"/>
              </a:rPr>
              <a:t>) historia Polski stała się bardziej </a:t>
            </a:r>
            <a:r>
              <a:rPr lang="pl-PL" dirty="0" err="1">
                <a:latin typeface="Times New Roman" panose="02020603050405020304" pitchFamily="18" charset="0"/>
                <a:cs typeface="Times New Roman" panose="02020603050405020304" pitchFamily="18" charset="0"/>
              </a:rPr>
              <a:t>dostepna</a:t>
            </a:r>
            <a:r>
              <a:rPr lang="pl-PL" dirty="0">
                <a:latin typeface="Times New Roman" panose="02020603050405020304" pitchFamily="18" charset="0"/>
                <a:cs typeface="Times New Roman" panose="02020603050405020304" pitchFamily="18" charset="0"/>
              </a:rPr>
              <a:t> czytelnikom na Zachodzie. Davies pisał o dziejach</a:t>
            </a:r>
          </a:p>
          <a:p>
            <a:r>
              <a:rPr lang="pl-PL" dirty="0">
                <a:latin typeface="Times New Roman" panose="02020603050405020304" pitchFamily="18" charset="0"/>
                <a:cs typeface="Times New Roman" panose="02020603050405020304" pitchFamily="18" charset="0"/>
              </a:rPr>
              <a:t>Polski często, rzetelnie i z dużą życzliwością. Z Krakowa, z którym Davies czuje więź osobistą, pochodzi jego żona Maria. Ma dwóch synów.</a:t>
            </a:r>
          </a:p>
          <a:p>
            <a:r>
              <a:rPr lang="pl-PL" dirty="0">
                <a:latin typeface="Times New Roman" panose="02020603050405020304" pitchFamily="18" charset="0"/>
                <a:cs typeface="Times New Roman" panose="02020603050405020304" pitchFamily="18" charset="0"/>
              </a:rPr>
              <a:t>Mieszka w Londynie.</a:t>
            </a:r>
          </a:p>
        </p:txBody>
      </p:sp>
      <p:pic>
        <p:nvPicPr>
          <p:cNvPr id="156674" name="Picture 2" descr="http://pl.chopin.nifc.pl/=files/foto/1/5489/o/46383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764704"/>
            <a:ext cx="4057650" cy="2952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1718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908720" y="4869160"/>
            <a:ext cx="6512511" cy="1143000"/>
          </a:xfrm>
        </p:spPr>
        <p:txBody>
          <a:bodyPr/>
          <a:lstStyle/>
          <a:p>
            <a:r>
              <a:rPr lang="pl-PL" dirty="0"/>
              <a:t>Agatha Christie</a:t>
            </a:r>
          </a:p>
        </p:txBody>
      </p:sp>
      <p:sp>
        <p:nvSpPr>
          <p:cNvPr id="4" name="Symbol zastępczy zawartości 3"/>
          <p:cNvSpPr>
            <a:spLocks noGrp="1"/>
          </p:cNvSpPr>
          <p:nvPr>
            <p:ph sz="quarter" idx="14"/>
          </p:nvPr>
        </p:nvSpPr>
        <p:spPr>
          <a:xfrm>
            <a:off x="4572000" y="260648"/>
            <a:ext cx="3346704" cy="3474720"/>
          </a:xfrm>
        </p:spPr>
        <p:txBody>
          <a:bodyPr>
            <a:noAutofit/>
          </a:bodyPr>
          <a:lstStyle/>
          <a:p>
            <a:r>
              <a:rPr lang="pl-PL" sz="1200" dirty="0" smtClean="0"/>
              <a:t> </a:t>
            </a:r>
            <a:r>
              <a:rPr lang="pl-PL" sz="1200" dirty="0"/>
              <a:t>właściwie Agatha Mary </a:t>
            </a:r>
            <a:r>
              <a:rPr lang="pl-PL" sz="1200" dirty="0" err="1"/>
              <a:t>Clarissa</a:t>
            </a:r>
            <a:r>
              <a:rPr lang="pl-PL" sz="1200" dirty="0"/>
              <a:t> Miller Christie, córka </a:t>
            </a:r>
            <a:r>
              <a:rPr lang="pl-PL" sz="1200" dirty="0" err="1"/>
              <a:t>Clary</a:t>
            </a:r>
            <a:r>
              <a:rPr lang="pl-PL" sz="1200" dirty="0"/>
              <a:t> i Fredericka Miller, (ur. 15 września 1890 w </a:t>
            </a:r>
            <a:r>
              <a:rPr lang="pl-PL" sz="1200" dirty="0" err="1"/>
              <a:t>Torquay</a:t>
            </a:r>
            <a:r>
              <a:rPr lang="pl-PL" sz="1200" dirty="0"/>
              <a:t>, zmarła 12</a:t>
            </a:r>
          </a:p>
          <a:p>
            <a:r>
              <a:rPr lang="pl-PL" sz="1200" dirty="0"/>
              <a:t>stycznia 1976 w </a:t>
            </a:r>
            <a:r>
              <a:rPr lang="pl-PL" sz="1200" dirty="0" err="1"/>
              <a:t>Wallingford</a:t>
            </a:r>
            <a:r>
              <a:rPr lang="pl-PL" sz="1200" dirty="0"/>
              <a:t>), angielska autorka powieści kryminalnych.</a:t>
            </a:r>
          </a:p>
          <a:p>
            <a:r>
              <a:rPr lang="pl-PL" sz="1200" dirty="0"/>
              <a:t>Agatha Christie jest najbardziej znaną na świecie pisarką kryminałów oraz najlepiej sprzedającą się autorką </a:t>
            </a:r>
            <a:r>
              <a:rPr lang="pl-PL" sz="1200" dirty="0" err="1"/>
              <a:t>wszech</a:t>
            </a:r>
            <a:r>
              <a:rPr lang="pl-PL" sz="1200" dirty="0"/>
              <a:t> czasów. Wydano ponad</a:t>
            </a:r>
          </a:p>
          <a:p>
            <a:r>
              <a:rPr lang="pl-PL" sz="1200" dirty="0"/>
              <a:t>miliard egzemplarzy jej książek w języku angielskim oraz drugi miliard przetłumaczonych na 45 języków obcych.</a:t>
            </a:r>
          </a:p>
          <a:p>
            <a:r>
              <a:rPr lang="pl-PL" sz="1200" dirty="0"/>
              <a:t>Christie wydała ponad 80 powieści i sztuk teatralnych. Ich akcja toczyła się głównie w zamkniętych pomieszczeniach, a mordercą mógł być tylko</a:t>
            </a:r>
          </a:p>
          <a:p>
            <a:r>
              <a:rPr lang="pl-PL" sz="1200" dirty="0"/>
              <a:t>jeden z mieszkańców.</a:t>
            </a:r>
          </a:p>
          <a:p>
            <a:r>
              <a:rPr lang="pl-PL" sz="1200" dirty="0"/>
              <a:t>Agatha Christie stworzyła słynne postaci literackie dwojga detektywów: ekscentrycznego Belga Herkulesa </a:t>
            </a:r>
            <a:r>
              <a:rPr lang="pl-PL" sz="1200" dirty="0" err="1"/>
              <a:t>Poirota</a:t>
            </a:r>
            <a:r>
              <a:rPr lang="pl-PL" sz="1200" dirty="0"/>
              <a:t> oraz starszej pani, </a:t>
            </a:r>
            <a:r>
              <a:rPr lang="pl-PL" sz="1200" dirty="0" err="1"/>
              <a:t>detektywamator</a:t>
            </a:r>
            <a:endParaRPr lang="pl-PL" sz="1200" dirty="0"/>
          </a:p>
          <a:p>
            <a:r>
              <a:rPr lang="pl-PL" sz="1200" dirty="0"/>
              <a:t>panny </a:t>
            </a:r>
            <a:r>
              <a:rPr lang="pl-PL" sz="1200" dirty="0" err="1"/>
              <a:t>Marple</a:t>
            </a:r>
            <a:r>
              <a:rPr lang="pl-PL" sz="1200" dirty="0"/>
              <a:t>.</a:t>
            </a:r>
          </a:p>
          <a:p>
            <a:r>
              <a:rPr lang="pl-PL" sz="1200" dirty="0"/>
              <a:t>Większość z jej powieści i opowiadań zostało sfilmowanych, niektóre wiele razy (Morderstwo w Orient Expressie, Śmierć na Nilu czy 4.50 z</a:t>
            </a:r>
          </a:p>
          <a:p>
            <a:r>
              <a:rPr lang="pl-PL" sz="1200" dirty="0"/>
              <a:t>Paddington). Na ich podstawie powstały także seriale telewizyjne i słuchowiska radiowe.</a:t>
            </a:r>
          </a:p>
          <a:p>
            <a:r>
              <a:rPr lang="pl-PL" sz="1200" dirty="0"/>
              <a:t>W 1971 roku otrzymała Order Imperium Brytyjskiego.</a:t>
            </a:r>
          </a:p>
        </p:txBody>
      </p:sp>
      <p:sp>
        <p:nvSpPr>
          <p:cNvPr id="5" name="AutoShape 2" descr="data:image/jpeg;base64,/9j/4AAQSkZJRgABAQAAAQABAAD/2wCEAAkGBxQSEhUUEhQWFhUWGBQYFxcXFxYXGRocGBgYGBYXFxgYHCggGBwlGxcYITEhJSksLi4uHB8zODMsNygtLisBCgoKBQUFDgUFDisZExkrKysrKysrKysrKysrKysrKysrKysrKysrKysrKysrKysrKysrKysrKysrKysrKysrK//AABEIAP0AxwMBIgACEQEDEQH/xAAcAAABBQEBAQAAAAAAAAAAAAAEAAIDBQYBBwj/xABAEAABAwIEAwUECAUEAgMBAAABAAIRAyEEBRIxBkFRImFxgZETMqHRFTNCU3OSsbIHFFLB8CNyouGT8RZigkP/xAAUAQEAAAAAAAAAAAAAAAAAAAAA/8QAFBEBAAAAAAAAAAAAAAAAAAAAAP/aAAwDAQACEQMRAD8A8gzPMKorVQKtT33/AG3f1HvQ30jW+9qfnd80s0+uq/iP/cUKgK+ka33tT87vml9I1vvan53fNCpICvpGt97U/O75pfSNb72p+d3zQqSAr6Rrfe1Pzu+aX0jW+9qfnd80KkgK+ka33tT87vml9I1vvan53fNCpICvpGt97U/O75pfSNb72p+d3zQqSAr6Rrfe1Pzu+aX0jW+9qfnd81EyRcDaDcf5zTqrQXOiALkfrCB/0jW+9qfnd80vpGt97U/O75rlPBOcCWidIBIHQmB532ReJyWpTnU11t5BBsJMA8h1KAX6Rrfe1Pzu+acMwrfe1Pzu+aZicNo7J97n3Dl6i/oomhASMfW+9qfnd81K3H1edWr/AOR3zQwCcgI/nqv3tT87/ml/PVfvan53/NDpICP56r97U/8AI/5pwx1X72p/5H/NDBPCAlmPq/e1Pzv+aShaEkA+afXVfxH/ALihUVmn11X8R/7ihUCSSSQJJJJAkkk5jZMDcoGpL1bgDghlWgX4odhzpY1sXi2ovbeN4ExzQPHX8PfYONbC/UaQdJJJDpjSCeRiZO1+5B5y1pOwJRuU5VVxFTRRpuqO3IbyHUnYea3fDX8Pqj9D8U2G+8WyCTtpaGt5Eb81v8vygMb7GlhRRpQNTtZa63U31db9UHmmC/hpjXnU+nTpti7XVWg7dW6ovCu6XAWFY2Ktd76gi7I0scbkdoXE8yFrKP8AL0qlSkKrXB0E0+0Y3mXEmCZt0ULMsw9MkvPtA4tDWy7Vfe/MT4eKDvBvDuEw7jUov1uPIsaHNIJkkkkzflA6bquz7gltRxHtYFVwc5zpLmjVqd7MTu7b5K7qVMPRe8tPaI+qp7AOaQ2eh3Mzy6IbBZrR0hr3uFQ6gBqD3D0kTF5vHVBgc34YfUxDsPTEsolgdWiC5raTSTH2nCwgTuFmM/yZ2Eqmm8yYa4GIkOAIkG45jyX0HgabGs9qAXu+y0Q0no2/jKreK+GBmDaftfZ03MLjImo6D9kOgRs34oPn4ttP+XXFquNODKmBAeCX0yYLtMAHleTv5X8VkyUDkkmpBB0JwTJXQUEzEk1jlxBFmn11X8R/7ihUVmn11X8R/wC4oVAkkkkCSSTmtkwEEmGo6zF9R90ATJ6I7D5cWVKXtQWtdUa2HNc0kagHGCLWXpHAeSUcJR9vXaHVnXaeTW8om173WhfXw2KY+m+k0sgTpEG/uuEboKvC8X0g51B7bMOlml1iAezMdBAUmDzR9XE1acF1Ath02aDYgDmT8N1nsdwVWrY1zmuaKHZeXNOzRHKLusfFa6jRbTDadJpDIu6Zl5Iu4m5McyglfnrtRptd2iYEelvn4qu4qzqoGeypuIDRL3cz69Sh8C1raj6xMgdhvKT9o+n6lUmd4l9aq6i1rZFSDfUZabdlBmXY1xeC49kOs37IM7n+ozzPwW74YwVTFNs6NMi5i4BtEbTF4hH8LcGUqf8AqYkAki1IwZ73gSOiseIuIKeHbpZpaQIAaNvNAFhOEKraVYvqN9s9xLZfqBk3lzRItA7kVh+EX06JLHD2jnFzhYn/AOoDu7dYb/5NUe8lriI+zcT/AJ1Vw7it9Jgc2SNiJ857igmqOxeHABa5uq73kzzHZBG2/wAFC3ipzKjWtqFw26377X9VrOHM9ZihpdBkbciCsxxtwOyk9jqFNgpu1EEuLdJ3I1E/538g0n0zTxeCrggGKb9bTMGGk2i4uAF4bUwFRrQXNIHxHK4+zc816/wVg/5d7jUaHAtgOJuZ3GmL2i9/7o3OuGMHimPFJhp1Q0ez0kidB1Bsd5EIPDS2Ocn9O7vXIVxn2TuoPggySJBEQXXAjry8VVERYiPFAzSlCdK6EHWNXFLTSQC5p9dV/Ef+4oVFZp9dV/Ef+4oVAkkkkCR2T4J1aoGN8XeA3QK0uSHTRIb7z5L3AXjZrAfj5hBpcxxrtAc4w0QLGw08gY3gwn5FngHtHcos0cw33Rf9Vic2rvLxTklojQPHYx1kwtNlPDjsOz2tezw0uDJmLdku79jHgg3FLGFmGptNnP7VX/c9vu+AFvJSseCwmQeye4gwqmtiNLnA7TA59S23gY8lMCwsLiCSATIt5bxCCfJspc9rHPEsaXFzTbUCwgR0Mldz3HjDkudUA184aKhHSW3MbSsznHFGMe/RhtTGnZoAJ8AYsgcv4FxWJdrxNQsB3k6nx62QH5txjDNFPci51Cb+CzjMVVqOkOdB3BJcD67L0rKeA8JR+xrd1ff4bLQ0Mnot92kwf/kIPM8Bw5Ol/cR3XvHhICsMXkbC1zQTs0jy/T/2vRPo9nJoHgEE7Jm877/9hB55ltM0qoExAkRzuZ+JlXzuJnPpNw9Yag4Okm/9UR0NvirTHcNA6Sww5hJBPfuD3LPVsvdJDmdpskXMGATuOVygI4Ye5rQcRopgyWBxl5ANnaRy71sK1AOZqpR5QO+dlmcXh2uc2sD2ajdx70gQBBnYDbuR+FxRo1KYa4kamgjne41dJv6oLfF0RiMHVpVxq0gkOuZgSPduekc4C8BzHDGnUc0zyIJESCJB85X0c57WVnhphr2gx38onwIXz/xG1vtiaZcWO7TdfvAEk6T4TCCohKFJpXQ1BxgSUrGriALNPrqv4j/3FCorNPrqv4j/ANxQqBJJJIHMHXa09fJalmNpMptYGGezMm7jAJI6eizuXMa6rTDzDS9ocegJElaDCZPGPNF8aW1BIGxBgiO4ghBdcMYFr64qVADpALR0J2Jju5K4x+PbVFQci6qzpsAB+oQGUYpor1tP2avLYgQ0x5wFX5i/Q+o0GNTvasPIkiHAeIi3VBZ0MR7RjTPaA0uBuDFvVW2XkkQVjcNi5MgCTvOxWoyzEOPQHuug1GGpi0CFaMYqzBFWoKB7EXSQrQiKYQTAJhaugJxCAasFUZgznzuPVXbxKr8YyRCDzLHZpiMM8tdemDIlvLcEH4LTZdXefZ1SRdpcADtNtuZCWfYBtQBjvtW7wYkH1CAoCo32elrrHTuIBB5mPBB6Hlg9q4OLJ7GkOnY3s4ct9/FeE8XZfUw+Icyr70l0SOzqiG2tAERC944dcWYcvaJJcSG9AeQ7xsqbjfI6WOwlWv7PRiabH6XQNRDLlhncENsdxaEHg4KcCmgLoCCSm5JcptSQA5p9dV/Ef+4oVFZp9dV/Ef8AuKFQJJJJBqeHsgp16TqtR8NaQNLR2i6bN853v8EBiKgbiHs9oWM93XcnSG9nvvYeCgyzH1KbHBgkSHHcEH7LhHeEDiaznuLnbndBr+D2j2T737XpykeIlTZlig7s2tMtgd9wq/h6roozz1xHiI9LLoaXvvMf9oLfJcIXXjfmd1qcNgwzb1TcjwgDR4BWFfDnSSLxyQE5Y6RKsXY6m2xcPVZEUK1W0ljdo2UeI4be+zazGx1lx+CDd08Q03BU7Ki8hxWEx+GcfZvFQD+g6o8Wm4V9w9xZUcA2q3tTpNoudrIPRQ9P1KupVSQocbnlOlAc4AlBaPQFZkndV3/yzDkx7Rs95VnRrNe2WkHwKClx7W626tp/z4ShxBeYMCYI22kAjv7+hQXEeN0OmYvCdk1ZtQB9Q7aidJN4E7T0myD0bIy1jGtBtEj9VnOOMfowOMc10GSxvKCWtEDycSrDBvc8tLRDvYkgH7Jd7oMd0LBce66WC0VT26lUuAk+6Gho3v3wdig8xlIFNISCAikUkykkgAzT66r+I/8AcUKis0+uq/iP/cUKgSSSSCfB4h1Nwc3ccjsRzB7kfjM0bUEeza0numPA7qqUz6loInodiEF/Vp6AGcjB+FyiMHVg9Y5qXC1hVYx0TUaA3TzIizh1BQ2DdqdGxBE+M3Qeh5FVtC0rKBLbRMLFZNWh0d62uExGyDK57lmIdEVPZgn7Jn808u5Z3NOHMVpY6niHPPaBaSGeBAMAi/6L1KtT1A8wUA/CN2k+ESgxGU5HimNZqrEuOo+8Cace7Bvq7xsr7K6Dn1NNam0VBB1N2eOTgOXgrujlwnVe2x/6UjmBrg7c/wCWQT5kRSpFxMAAkrzyllZxbi+tiBSDjLWe8+P9vJbviMe0pBp91xAd4SJQOGymmwgNLmN5tpgM1d0tEjyQZ4/w6oES3E1AermQP0H6rlLLsRgLg6mibgyCPDog+KsBjG4l7sJVqezLhoAqE6RAGk63WvJv3KXIM1r1hVo4ht2w0yIuZ7Te/a3NAXxDhHPoDEGzRpcecarCQPigcDiCNJZZrCSZgzqIHZA2BvY81Z56D7GlQJLgCNY6nv8ABQ4DKXa3gOHaDQWzs0XQek5BmQLWjUIkNvBMzEHkNwvL/wCNWNP842jyYzV5v5fD4q+pY44OmTUpBtNhcSdYJeZGkti945gbHovLOI85di8RUrP3cTHcJOkeQQV6cAow5Pa9ARRCSVJySCrzT66r+I/9xQqvcblLnPqED/8ApUH/ACKpqlBzdwUEaSS6AgdSpyQOqlZSMEGZG39/gpMGA4Qd+SvMnyZ1UhwIa5hFzz8UE/C8va216Zc3Vzg3jwCbgHg1qnc4qxq4Y4V7nAhwf2nAG4PcqDLasVnA2Jm3nKDZZYbgrV4OsbdFj8lEiVqsE9BocPUsp0Bh3Kerig0SUEuJchA3UYQQxntSb6WgxHM+KKy2nDigkzazG+ISFLU0EefzTs8dFInmNlNlLpY2ekoBDgnGdnd5F1HSyik3tOb2pnVsfRXxqABZ/M8VLtLbuNmjqTsgzGZOL6w0g2dcjlPKeS1GX4UUXe0IAHZL3baQDY73upDg2UAR7z2jVE3JHjz7ua844y4iquBY12lri4dkkawe77MbR3oBv4icQfzeKfpPZaS3lBg7yPeHSVlE1xvbZIFA+F0NXAU8IJqYSXaa6g0zsaBWqBzbOc4j8xUGc1qLW9qP7lVXEGb66r20xoh7423DjMLN1qrnHtEk96CwwbabnOOwO3cg6jWte4AyJsVAHFcQSipBsAiG5nUAgGEEkgNOPe8jU4lPwdf/AFR6Shi5oERdMouhwPeEHpWRMstFhbKg4fMtB7loqDUBgxkDdTYUe0ILtunVUWYNc3tQ50bNaCSfIIbDcYUadqhNMgwWua4EeIIQEcZcNV3l9bC1XNkAupgwSQI7J8Bss7w3xsaDdGILiW7O5+B7wt3l/E+Gq+7WYT0mD6FZfibgFuIqOrUagYX3LSJbPMgjaUEGbfxBbVDadJpc4uaANrk2uvQcpxEsANjzC8+4W4RGDqe1rlr3j3Y91vffcrW4bMmEnSUFzjMRA8FWZJhy6qaztme53uNh/f0QmZ4+wE3JAHqreq8McymDemJdeO04Cx8B+qDM/wARWPLKhqEMDnD2b9YaRDG9giPdLmkg9ei8lqVi6JJMdSTvuvY+OOFDi266dUagLtJJnnYk2Xk+YZWaJIeQSP6bj1QBApwUS6CgmaFKxqGDlKx6AymEkylUSQVuan/Wq/iP/cVFTaDa8mIUuafXVfxH/uKhp7j4oCPo5+4EoapTLSQbEK0fim9mHTa8cugQeNINToLbX+KARJdcbriBJJJzf7FBvODcVLQOa3eEMrx3h7MPZPvsV6pk2Oa4A6rIL+jEyVU53l7XntNDgeoB8VZsItCdiMOSLIMniOCcLWZLZovGxYLeY/681Q43BYug2GYx0DYaSNvVbPFUnsMw7yB/shH63iBPmgyWBrZlVOgnWOpgEfBayjkJpAPcXaiLjoQrLKsLogc+ZVhnGKYxhm5hBmMFVb7V1Wp9Xhm+0dPN2zG+biERQx4rHW0hryQ5znEQXOMQBPU+Sx/GGYlrW4YGHOIq1/1os8mnUR1cOiqcDWnSJIIM3NrczKD1zK3Go7VZzeoNvMKi/iJw4+rpqURTAAv2gHHoIXMjzRlOmAak22gdf1RdXOqLWEOIcXSYPLxQeXOyqpMaVFWwZbv8LrU5pjKbzYelh4KixbLcroKwNUjGJhspGOQT0qaSdReuoKvM/rqv+9/7ioqVaDJAPcdvNS5p9dV/Ef8AuKFQSGXOsBJOwsF0sInnG5Fx6qJP9oY0zaZjv6oGgTsutbO1z0TqbnNuLSCPI2K5SMHeN7oGJ9Nkz3CUnNEAgomiyGE83R6IIWssi8Jm9WlEGyha1NqtQelcLcTtq2cYdAsfit3QxILV880axYQWkhwWpynjl9MBtQEjqg9gc6dlFW0i5hYajx/RIuXDy/RVWd8famltEG9pNkGurZw1roBkzfuCos44hZTBfUIcbltPm88h3MHM84gSsIM7qAECJO7jcqtqPLjJJJPM3KAmrjHVHuqVCXPeSSe8p4qTYXn1Q2kjoi8tw7n1A1mm8b7IIziC09PVSPzJ7rT/AJ4qyzzJSDqZBP22gghsc56FUtJoBEiQDeNvVAdh2E9px/ujX0y5sD/PNHMyqo4NeylU0O2tb15DxVwMsBbpYwkkdodoR3k9EGMdhjqgpppwYWzweWFg+pJtJedh5qtxGUiQG3JBPzJ/RBSUmpI6phHMIkbyuIKLNPrqv4j/ANxQqKzT66r+I/8AcUKg6kEl1rCRMWQSlrj4KN7ITmAjcJrjO26DRcEZI3FPqB2zWj4n/pSZ5kbqLy2OyNvBP/hrmIo4wNdtVaWecgt/QjzXq+Y5YyoLiUHjmIyiqxocWGDzVc5i92+jAaegiRELzviDhd1FxIaS3kYQYplKE2tEI/FU45KsrhBCknMYXEACSdgEdjcC2k3tPBqf0NuG/wC53XuQAAKdulp+X/afhMtqVPdFupICZi8K6k4tduI2M/FA0kHu8f7lTfaBIgRaJ/4nxQxqSu8pm6CfFV3GQXG+/f4wpDVAptaOZk9/qN0M+QII9d7qFBqH8X1aQ0YZ3s2Q0THasLzy3nZMx/GVaowMHZAIvJJdHN3Uk3MrNJINlR4sfUYGVajg1oiG/a6F3U3RP84wEaCTqi5G3QTPL9Vh2vIReExD7wXdTH6oNxiarIa1xuZI2n1SWVw+p5vJ6Skgrc0+uq/iP/cUOwIjNPrqv4j/ANxUdCmXGGgm0m0257IIxupaLXGw2mYTnVJnsgCD9lSUaNrGCQCB135+R+CCR+HG7nSeg+PolRoN1didQvpP6DvUtD/TbULg0us3tDqZtPMx6SomvYKbnAk1C4aR/SAJc4xzmw80EuG0MeKku1hwczTuC0g8+8L2fhXM/wCZoNeWlr/thwIId58jyXjnDGHq1a7BSgEOaXOf7ggz2u7u5r3ptGo5rA98OsXBh7IaLm8SZ2QSOdyTKmHDhcSs/wAQcXUcCWtq6nOdTbUAYAd5EEmIuCsRmf8AE3FVTpw7G0wbC2t/xt8EG7zThLDVAXPAb1IMD5LzTiHLcDSJDMSah/ppgO/5e6EjlGY43tVajoOwqvIHkwbegWWxWHdTe5jxDmkgjvCBzq8H/Tlo8e16qJgkpqmpWugMfjiwaWmP85dEBUqFxkknxumkriBzd0gd1wFKUCJXEkkCSSXQg4pKNUtJjmCD4HcLjRaYtKnwmGL3W2ufLvQHZViADewvebri4zA8i4ApIIMZhnPr1Q0E/wCo/wDcfU9yvsjp/wAtTrve3tuZAaeyQ3nJ5E2spM0zwU6jw2mwPD3gw0AkajYuBkDqBv5oJr3VwatS4aCRTa0hoGwceR/6QCcOhntQ2uz/AE6rXNmDaSILSehET4ojHZaWAVW2oguZTJN3lsyWj7Xam/gjq1V1TDMY1s4hvZcAI9nTmA2ORMz/AOlncbjnP0Nc6W0xDQLgdS0eQ9EEePqS8xtM+Z3KipVNPnY+CkxdUOPZbpHLrHUnmdz5qGLINDwzmVCgyo+owufI0taOXe/kJ5eC2+Tcf/6LWYim5j3Pdqe0dkMkw25JbG1+V1g8LTpDCte6uA91R1N1KGmKZAOsiJ94ET4Qq2tjiRDSRILXOky8W3nwQWGcZmMbjdb7Mc9rQNoZqgeBi/iSvS8Bl9GiBoptb4AT4yvGFf8AD3ENSg7SZqU/6Sdu9pO3ggPx+a5h7eoKZqhupwaGsloEnTFo25qPLuEa9d2uuS2TJm7z13/VXGO4vIb2WNY7o7tO8w3bzVBmOf4mru8hvRvZHzQXGaZNSwtJxY0E7Auue8zy8lhXFWBD93OJ/wBx1fqgqxk8vJBGkkuhBxJJJAkkkkCSSSQTvragGxYf3VnhGBvaa49nU1w3sf7SVTBSteWm20/+wUB1Rxs11wRIvt3GySGre8YveR4HZJBPj3kVat/t1L3B947EIvK86dSouA0klzTBmTHMeHzQeaUia1QwQw1HifBxlQOwh7Qm7S0QLzNiR3T+qCf+fdJIeRrOp/LU4ySfASgHmTb/AD0Tq1MtMHcTPjzUaDsrrnWC41cQJOZTJ2BPgE1a3hjBU309Q1OInU0EAA8pnu8UFZk9J1OKk0iOYcASLbw4IWvj31KmouHdpGkDyH91YPw7q1ZzQNI+AAPP/Lp2Ky2nTaYcNV5cbAd2o8+4AlBUupncevX1S9rG5nyTmYhjNmh7ur9vENHPx9FDi2PBmoIJEgEBpjkdPIIO1q081A6OS6Gjc+iaUHF1q4n0xJhA0hcTwBMOXC1A1dC4kgSSSSBJ7nSmLoCCYnYzySXKbZsZi+26SDV53TDqtbDUwS2nVLi/kB2i4k8rn/iOqDzp/s3amt0B4cGHqGy0H1uCtPmmUtosqlh7Vdtd7z3M1EN9TushmNPU2kSSe2WR0DWs28dRQVNam7tOd/VBPfuVAi8ZWLh0EuMDabCfQBDPbHoD6iUCLCNwROyan1KpdEkmNu7nZMQJGZXmDqD9TeYgjkQUGpaDASZ5An0QWlHGPa4PZ7ztuYbPP/cPggq1FznmXBxuSS6fG649xeA4nnpAFgABMABG5HRD3PLxIZSqVAORIsJ67z5IB2V2Uh2Bqqc3n3W9zBFz3n0UDW6zqqPidyZc4+A5+cKahhAaRqEmxIA22ANz5p7XhrNWhpPIRaep5mOlggHrBrTbfv38wNvBDuHXdHYdxa7XYuLdUkAxPQbT3oBxm6DiczdNXUBFVkiVFr7MEXmx/UKV5uAuV26S2EEEJKdre0k+mEA6S7CUIEF1pXIXEEre7/OqS5sBHf8A2SQf/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6" name="AutoShape 4" descr="data:image/jpeg;base64,/9j/4AAQSkZJRgABAQAAAQABAAD/2wCEAAkGBxQSEhUUEhQWFhUWGBQYFxcXFxYXGRocGBgYGBYXFxgYHCggGBwlGxcYITEhJSksLi4uHB8zODMsNygtLisBCgoKBQUFDgUFDisZExkrKysrKysrKysrKysrKysrKysrKysrKysrKysrKysrKysrKysrKysrKysrKysrKysrK//AABEIAP0AxwMBIgACEQEDEQH/xAAcAAABBQEBAQAAAAAAAAAAAAAEAAIDBQYBBwj/xABAEAABAwIEAwUECAUEAgMBAAABAAIRAyEEBRIxBkFRImFxgZETMqHRFTNCU3OSsbIHFFLB8CNyouGT8RZigkP/xAAUAQEAAAAAAAAAAAAAAAAAAAAA/8QAFBEBAAAAAAAAAAAAAAAAAAAAAP/aAAwDAQACEQMRAD8A8gzPMKorVQKtT33/AG3f1HvQ30jW+9qfnd80s0+uq/iP/cUKgK+ka33tT87vml9I1vvan53fNCpICvpGt97U/O75pfSNb72p+d3zQqSAr6Rrfe1Pzu+aX0jW+9qfnd80KkgK+ka33tT87vml9I1vvan53fNCpICvpGt97U/O75pfSNb72p+d3zQqSAr6Rrfe1Pzu+aX0jW+9qfnd81EyRcDaDcf5zTqrQXOiALkfrCB/0jW+9qfnd80vpGt97U/O75rlPBOcCWidIBIHQmB532ReJyWpTnU11t5BBsJMA8h1KAX6Rrfe1Pzu+acMwrfe1Pzu+aZicNo7J97n3Dl6i/oomhASMfW+9qfnd81K3H1edWr/AOR3zQwCcgI/nqv3tT87/ml/PVfvan53/NDpICP56r97U/8AI/5pwx1X72p/5H/NDBPCAlmPq/e1Pzv+aShaEkA+afXVfxH/ALihUVmn11X8R/7ihUCSSSQJJJJAkkk5jZMDcoGpL1bgDghlWgX4odhzpY1sXi2ovbeN4ExzQPHX8PfYONbC/UaQdJJJDpjSCeRiZO1+5B5y1pOwJRuU5VVxFTRRpuqO3IbyHUnYea3fDX8Pqj9D8U2G+8WyCTtpaGt5Eb81v8vygMb7GlhRRpQNTtZa63U31db9UHmmC/hpjXnU+nTpti7XVWg7dW6ovCu6XAWFY2Ktd76gi7I0scbkdoXE8yFrKP8AL0qlSkKrXB0E0+0Y3mXEmCZt0ULMsw9MkvPtA4tDWy7Vfe/MT4eKDvBvDuEw7jUov1uPIsaHNIJkkkkzflA6bquz7gltRxHtYFVwc5zpLmjVqd7MTu7b5K7qVMPRe8tPaI+qp7AOaQ2eh3Mzy6IbBZrR0hr3uFQ6gBqD3D0kTF5vHVBgc34YfUxDsPTEsolgdWiC5raTSTH2nCwgTuFmM/yZ2Eqmm8yYa4GIkOAIkG45jyX0HgabGs9qAXu+y0Q0no2/jKreK+GBmDaftfZ03MLjImo6D9kOgRs34oPn4ttP+XXFquNODKmBAeCX0yYLtMAHleTv5X8VkyUDkkmpBB0JwTJXQUEzEk1jlxBFmn11X8R/7ihUVmn11X8R/wC4oVAkkkkCSSTmtkwEEmGo6zF9R90ATJ6I7D5cWVKXtQWtdUa2HNc0kagHGCLWXpHAeSUcJR9vXaHVnXaeTW8om173WhfXw2KY+m+k0sgTpEG/uuEboKvC8X0g51B7bMOlml1iAezMdBAUmDzR9XE1acF1Ath02aDYgDmT8N1nsdwVWrY1zmuaKHZeXNOzRHKLusfFa6jRbTDadJpDIu6Zl5Iu4m5McyglfnrtRptd2iYEelvn4qu4qzqoGeypuIDRL3cz69Sh8C1raj6xMgdhvKT9o+n6lUmd4l9aq6i1rZFSDfUZabdlBmXY1xeC49kOs37IM7n+ozzPwW74YwVTFNs6NMi5i4BtEbTF4hH8LcGUqf8AqYkAki1IwZ73gSOiseIuIKeHbpZpaQIAaNvNAFhOEKraVYvqN9s9xLZfqBk3lzRItA7kVh+EX06JLHD2jnFzhYn/AOoDu7dYb/5NUe8lriI+zcT/AJ1Vw7it9Jgc2SNiJ857igmqOxeHABa5uq73kzzHZBG2/wAFC3ipzKjWtqFw26377X9VrOHM9ZihpdBkbciCsxxtwOyk9jqFNgpu1EEuLdJ3I1E/538g0n0zTxeCrggGKb9bTMGGk2i4uAF4bUwFRrQXNIHxHK4+zc816/wVg/5d7jUaHAtgOJuZ3GmL2i9/7o3OuGMHimPFJhp1Q0ez0kidB1Bsd5EIPDS2Ocn9O7vXIVxn2TuoPggySJBEQXXAjry8VVERYiPFAzSlCdK6EHWNXFLTSQC5p9dV/Ef+4oVFZp9dV/Ef+4oVAkkkkCR2T4J1aoGN8XeA3QK0uSHTRIb7z5L3AXjZrAfj5hBpcxxrtAc4w0QLGw08gY3gwn5FngHtHcos0cw33Rf9Vic2rvLxTklojQPHYx1kwtNlPDjsOz2tezw0uDJmLdku79jHgg3FLGFmGptNnP7VX/c9vu+AFvJSseCwmQeye4gwqmtiNLnA7TA59S23gY8lMCwsLiCSATIt5bxCCfJspc9rHPEsaXFzTbUCwgR0Mldz3HjDkudUA184aKhHSW3MbSsznHFGMe/RhtTGnZoAJ8AYsgcv4FxWJdrxNQsB3k6nx62QH5txjDNFPci51Cb+CzjMVVqOkOdB3BJcD67L0rKeA8JR+xrd1ff4bLQ0Mnot92kwf/kIPM8Bw5Ol/cR3XvHhICsMXkbC1zQTs0jy/T/2vRPo9nJoHgEE7Jm877/9hB55ltM0qoExAkRzuZ+JlXzuJnPpNw9Yag4Okm/9UR0NvirTHcNA6Sww5hJBPfuD3LPVsvdJDmdpskXMGATuOVygI4Ye5rQcRopgyWBxl5ANnaRy71sK1AOZqpR5QO+dlmcXh2uc2sD2ajdx70gQBBnYDbuR+FxRo1KYa4kamgjne41dJv6oLfF0RiMHVpVxq0gkOuZgSPduekc4C8BzHDGnUc0zyIJESCJB85X0c57WVnhphr2gx38onwIXz/xG1vtiaZcWO7TdfvAEk6T4TCCohKFJpXQ1BxgSUrGriALNPrqv4j/3FCorNPrqv4j/ANxQqBJJJIHMHXa09fJalmNpMptYGGezMm7jAJI6eizuXMa6rTDzDS9ocegJElaDCZPGPNF8aW1BIGxBgiO4ghBdcMYFr64qVADpALR0J2Jju5K4x+PbVFQci6qzpsAB+oQGUYpor1tP2avLYgQ0x5wFX5i/Q+o0GNTvasPIkiHAeIi3VBZ0MR7RjTPaA0uBuDFvVW2XkkQVjcNi5MgCTvOxWoyzEOPQHuug1GGpi0CFaMYqzBFWoKB7EXSQrQiKYQTAJhaugJxCAasFUZgznzuPVXbxKr8YyRCDzLHZpiMM8tdemDIlvLcEH4LTZdXefZ1SRdpcADtNtuZCWfYBtQBjvtW7wYkH1CAoCo32elrrHTuIBB5mPBB6Hlg9q4OLJ7GkOnY3s4ct9/FeE8XZfUw+Icyr70l0SOzqiG2tAERC944dcWYcvaJJcSG9AeQ7xsqbjfI6WOwlWv7PRiabH6XQNRDLlhncENsdxaEHg4KcCmgLoCCSm5JcptSQA5p9dV/Ef+4oVFZp9dV/Ef8AuKFQJJJJBqeHsgp16TqtR8NaQNLR2i6bN853v8EBiKgbiHs9oWM93XcnSG9nvvYeCgyzH1KbHBgkSHHcEH7LhHeEDiaznuLnbndBr+D2j2T737XpykeIlTZlig7s2tMtgd9wq/h6roozz1xHiI9LLoaXvvMf9oLfJcIXXjfmd1qcNgwzb1TcjwgDR4BWFfDnSSLxyQE5Y6RKsXY6m2xcPVZEUK1W0ljdo2UeI4be+zazGx1lx+CDd08Q03BU7Ki8hxWEx+GcfZvFQD+g6o8Wm4V9w9xZUcA2q3tTpNoudrIPRQ9P1KupVSQocbnlOlAc4AlBaPQFZkndV3/yzDkx7Rs95VnRrNe2WkHwKClx7W626tp/z4ShxBeYMCYI22kAjv7+hQXEeN0OmYvCdk1ZtQB9Q7aidJN4E7T0myD0bIy1jGtBtEj9VnOOMfowOMc10GSxvKCWtEDycSrDBvc8tLRDvYkgH7Jd7oMd0LBce66WC0VT26lUuAk+6Gho3v3wdig8xlIFNISCAikUkykkgAzT66r+I/8AcUKis0+uq/iP/cUKgSSSSCfB4h1Nwc3ccjsRzB7kfjM0bUEeza0numPA7qqUz6loInodiEF/Vp6AGcjB+FyiMHVg9Y5qXC1hVYx0TUaA3TzIizh1BQ2DdqdGxBE+M3Qeh5FVtC0rKBLbRMLFZNWh0d62uExGyDK57lmIdEVPZgn7Jn808u5Z3NOHMVpY6niHPPaBaSGeBAMAi/6L1KtT1A8wUA/CN2k+ESgxGU5HimNZqrEuOo+8Cace7Bvq7xsr7K6Dn1NNam0VBB1N2eOTgOXgrujlwnVe2x/6UjmBrg7c/wCWQT5kRSpFxMAAkrzyllZxbi+tiBSDjLWe8+P9vJbviMe0pBp91xAd4SJQOGymmwgNLmN5tpgM1d0tEjyQZ4/w6oES3E1AermQP0H6rlLLsRgLg6mibgyCPDog+KsBjG4l7sJVqezLhoAqE6RAGk63WvJv3KXIM1r1hVo4ht2w0yIuZ7Te/a3NAXxDhHPoDEGzRpcecarCQPigcDiCNJZZrCSZgzqIHZA2BvY81Z56D7GlQJLgCNY6nv8ABQ4DKXa3gOHaDQWzs0XQek5BmQLWjUIkNvBMzEHkNwvL/wCNWNP842jyYzV5v5fD4q+pY44OmTUpBtNhcSdYJeZGkti945gbHovLOI85di8RUrP3cTHcJOkeQQV6cAow5Pa9ARRCSVJySCrzT66r+I/9xQqvcblLnPqED/8ApUH/ACKpqlBzdwUEaSS6AgdSpyQOqlZSMEGZG39/gpMGA4Qd+SvMnyZ1UhwIa5hFzz8UE/C8va216Zc3Vzg3jwCbgHg1qnc4qxq4Y4V7nAhwf2nAG4PcqDLasVnA2Jm3nKDZZYbgrV4OsbdFj8lEiVqsE9BocPUsp0Bh3Kerig0SUEuJchA3UYQQxntSb6WgxHM+KKy2nDigkzazG+ISFLU0EefzTs8dFInmNlNlLpY2ekoBDgnGdnd5F1HSyik3tOb2pnVsfRXxqABZ/M8VLtLbuNmjqTsgzGZOL6w0g2dcjlPKeS1GX4UUXe0IAHZL3baQDY73upDg2UAR7z2jVE3JHjz7ua844y4iquBY12lri4dkkawe77MbR3oBv4icQfzeKfpPZaS3lBg7yPeHSVlE1xvbZIFA+F0NXAU8IJqYSXaa6g0zsaBWqBzbOc4j8xUGc1qLW9qP7lVXEGb66r20xoh7423DjMLN1qrnHtEk96CwwbabnOOwO3cg6jWte4AyJsVAHFcQSipBsAiG5nUAgGEEkgNOPe8jU4lPwdf/AFR6Shi5oERdMouhwPeEHpWRMstFhbKg4fMtB7loqDUBgxkDdTYUe0ILtunVUWYNc3tQ50bNaCSfIIbDcYUadqhNMgwWua4EeIIQEcZcNV3l9bC1XNkAupgwSQI7J8Bss7w3xsaDdGILiW7O5+B7wt3l/E+Gq+7WYT0mD6FZfibgFuIqOrUagYX3LSJbPMgjaUEGbfxBbVDadJpc4uaANrk2uvQcpxEsANjzC8+4W4RGDqe1rlr3j3Y91vffcrW4bMmEnSUFzjMRA8FWZJhy6qaztme53uNh/f0QmZ4+wE3JAHqreq8McymDemJdeO04Cx8B+qDM/wARWPLKhqEMDnD2b9YaRDG9giPdLmkg9ei8lqVi6JJMdSTvuvY+OOFDi266dUagLtJJnnYk2Xk+YZWaJIeQSP6bj1QBApwUS6CgmaFKxqGDlKx6AymEkylUSQVuan/Wq/iP/cVFTaDa8mIUuafXVfxH/uKhp7j4oCPo5+4EoapTLSQbEK0fim9mHTa8cugQeNINToLbX+KARJdcbriBJJJzf7FBvODcVLQOa3eEMrx3h7MPZPvsV6pk2Oa4A6rIL+jEyVU53l7XntNDgeoB8VZsItCdiMOSLIMniOCcLWZLZovGxYLeY/681Q43BYug2GYx0DYaSNvVbPFUnsMw7yB/shH63iBPmgyWBrZlVOgnWOpgEfBayjkJpAPcXaiLjoQrLKsLogc+ZVhnGKYxhm5hBmMFVb7V1Wp9Xhm+0dPN2zG+biERQx4rHW0hryQ5znEQXOMQBPU+Sx/GGYlrW4YGHOIq1/1os8mnUR1cOiqcDWnSJIIM3NrczKD1zK3Go7VZzeoNvMKi/iJw4+rpqURTAAv2gHHoIXMjzRlOmAak22gdf1RdXOqLWEOIcXSYPLxQeXOyqpMaVFWwZbv8LrU5pjKbzYelh4KixbLcroKwNUjGJhspGOQT0qaSdReuoKvM/rqv+9/7ioqVaDJAPcdvNS5p9dV/Ef8AuKFQSGXOsBJOwsF0sInnG5Fx6qJP9oY0zaZjv6oGgTsutbO1z0TqbnNuLSCPI2K5SMHeN7oGJ9Nkz3CUnNEAgomiyGE83R6IIWssi8Jm9WlEGyha1NqtQelcLcTtq2cYdAsfit3QxILV880axYQWkhwWpynjl9MBtQEjqg9gc6dlFW0i5hYajx/RIuXDy/RVWd8famltEG9pNkGurZw1roBkzfuCos44hZTBfUIcbltPm88h3MHM84gSsIM7qAECJO7jcqtqPLjJJJPM3KAmrjHVHuqVCXPeSSe8p4qTYXn1Q2kjoi8tw7n1A1mm8b7IIziC09PVSPzJ7rT/AJ4qyzzJSDqZBP22gghsc56FUtJoBEiQDeNvVAdh2E9px/ujX0y5sD/PNHMyqo4NeylU0O2tb15DxVwMsBbpYwkkdodoR3k9EGMdhjqgpppwYWzweWFg+pJtJedh5qtxGUiQG3JBPzJ/RBSUmpI6phHMIkbyuIKLNPrqv4j/ANxQqKzT66r+I/8AcUKg6kEl1rCRMWQSlrj4KN7ITmAjcJrjO26DRcEZI3FPqB2zWj4n/pSZ5kbqLy2OyNvBP/hrmIo4wNdtVaWecgt/QjzXq+Y5YyoLiUHjmIyiqxocWGDzVc5i92+jAaegiRELzviDhd1FxIaS3kYQYplKE2tEI/FU45KsrhBCknMYXEACSdgEdjcC2k3tPBqf0NuG/wC53XuQAAKdulp+X/afhMtqVPdFupICZi8K6k4tduI2M/FA0kHu8f7lTfaBIgRaJ/4nxQxqSu8pm6CfFV3GQXG+/f4wpDVAptaOZk9/qN0M+QII9d7qFBqH8X1aQ0YZ3s2Q0THasLzy3nZMx/GVaowMHZAIvJJdHN3Uk3MrNJINlR4sfUYGVajg1oiG/a6F3U3RP84wEaCTqi5G3QTPL9Vh2vIReExD7wXdTH6oNxiarIa1xuZI2n1SWVw+p5vJ6Skgrc0+uq/iP/cUOwIjNPrqv4j/ANxUdCmXGGgm0m0257IIxupaLXGw2mYTnVJnsgCD9lSUaNrGCQCB135+R+CCR+HG7nSeg+PolRoN1didQvpP6DvUtD/TbULg0us3tDqZtPMx6SomvYKbnAk1C4aR/SAJc4xzmw80EuG0MeKku1hwczTuC0g8+8L2fhXM/wCZoNeWlr/thwIId58jyXjnDGHq1a7BSgEOaXOf7ggz2u7u5r3ptGo5rA98OsXBh7IaLm8SZ2QSOdyTKmHDhcSs/wAQcXUcCWtq6nOdTbUAYAd5EEmIuCsRmf8AE3FVTpw7G0wbC2t/xt8EG7zThLDVAXPAb1IMD5LzTiHLcDSJDMSah/ppgO/5e6EjlGY43tVajoOwqvIHkwbegWWxWHdTe5jxDmkgjvCBzq8H/Tlo8e16qJgkpqmpWugMfjiwaWmP85dEBUqFxkknxumkriBzd0gd1wFKUCJXEkkCSSXQg4pKNUtJjmCD4HcLjRaYtKnwmGL3W2ufLvQHZViADewvebri4zA8i4ApIIMZhnPr1Q0E/wCo/wDcfU9yvsjp/wAtTrve3tuZAaeyQ3nJ5E2spM0zwU6jw2mwPD3gw0AkajYuBkDqBv5oJr3VwatS4aCRTa0hoGwceR/6QCcOhntQ2uz/AE6rXNmDaSILSehET4ojHZaWAVW2oguZTJN3lsyWj7Xam/gjq1V1TDMY1s4hvZcAI9nTmA2ORMz/AOlncbjnP0Nc6W0xDQLgdS0eQ9EEePqS8xtM+Z3KipVNPnY+CkxdUOPZbpHLrHUnmdz5qGLINDwzmVCgyo+owufI0taOXe/kJ5eC2+Tcf/6LWYim5j3Pdqe0dkMkw25JbG1+V1g8LTpDCte6uA91R1N1KGmKZAOsiJ94ET4Qq2tjiRDSRILXOky8W3nwQWGcZmMbjdb7Mc9rQNoZqgeBi/iSvS8Bl9GiBoptb4AT4yvGFf8AD3ENSg7SZqU/6Sdu9pO3ggPx+a5h7eoKZqhupwaGsloEnTFo25qPLuEa9d2uuS2TJm7z13/VXGO4vIb2WNY7o7tO8w3bzVBmOf4mru8hvRvZHzQXGaZNSwtJxY0E7Auue8zy8lhXFWBD93OJ/wBx1fqgqxk8vJBGkkuhBxJJJAkkkkCSSSQTvragGxYf3VnhGBvaa49nU1w3sf7SVTBSteWm20/+wUB1Rxs11wRIvt3GySGre8YveR4HZJBPj3kVat/t1L3B947EIvK86dSouA0klzTBmTHMeHzQeaUia1QwQw1HifBxlQOwh7Qm7S0QLzNiR3T+qCf+fdJIeRrOp/LU4ySfASgHmTb/AD0Tq1MtMHcTPjzUaDsrrnWC41cQJOZTJ2BPgE1a3hjBU309Q1OInU0EAA8pnu8UFZk9J1OKk0iOYcASLbw4IWvj31KmouHdpGkDyH91YPw7q1ZzQNI+AAPP/Lp2Ky2nTaYcNV5cbAd2o8+4AlBUupncevX1S9rG5nyTmYhjNmh7ur9vENHPx9FDi2PBmoIJEgEBpjkdPIIO1q081A6OS6Gjc+iaUHF1q4n0xJhA0hcTwBMOXC1A1dC4kgSSSSBJ7nSmLoCCYnYzySXKbZsZi+26SDV53TDqtbDUwS2nVLi/kB2i4k8rn/iOqDzp/s3amt0B4cGHqGy0H1uCtPmmUtosqlh7Vdtd7z3M1EN9TushmNPU2kSSe2WR0DWs28dRQVNam7tOd/VBPfuVAi8ZWLh0EuMDabCfQBDPbHoD6iUCLCNwROyan1KpdEkmNu7nZMQJGZXmDqD9TeYgjkQUGpaDASZ5An0QWlHGPa4PZ7ztuYbPP/cPggq1FznmXBxuSS6fG649xeA4nnpAFgABMABG5HRD3PLxIZSqVAORIsJ67z5IB2V2Uh2Bqqc3n3W9zBFz3n0UDW6zqqPidyZc4+A5+cKahhAaRqEmxIA22ANz5p7XhrNWhpPIRaep5mOlggHrBrTbfv38wNvBDuHXdHYdxa7XYuLdUkAxPQbT3oBxm6DiczdNXUBFVkiVFr7MEXmx/UKV5uAuV26S2EEEJKdre0k+mEA6S7CUIEF1pXIXEEre7/OqS5sBHf8A2SQf/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7" name="AutoShape 6" descr="data:image/jpeg;base64,/9j/4AAQSkZJRgABAQAAAQABAAD/2wCEAAkGBxQSEhUUEhQWFhUWGBQYFxcXFxYXGRocGBgYGBYXFxgYHCggGBwlGxcYITEhJSksLi4uHB8zODMsNygtLisBCgoKBQUFDgUFDisZExkrKysrKysrKysrKysrKysrKysrKysrKysrKysrKysrKysrKysrKysrKysrKysrKysrK//AABEIAP0AxwMBIgACEQEDEQH/xAAcAAABBQEBAQAAAAAAAAAAAAAEAAIDBQYBBwj/xABAEAABAwIEAwUECAUEAgMBAAABAAIRAyEEBRIxBkFRImFxgZETMqHRFTNCU3OSsbIHFFLB8CNyouGT8RZigkP/xAAUAQEAAAAAAAAAAAAAAAAAAAAA/8QAFBEBAAAAAAAAAAAAAAAAAAAAAP/aAAwDAQACEQMRAD8A8gzPMKorVQKtT33/AG3f1HvQ30jW+9qfnd80s0+uq/iP/cUKgK+ka33tT87vml9I1vvan53fNCpICvpGt97U/O75pfSNb72p+d3zQqSAr6Rrfe1Pzu+aX0jW+9qfnd80KkgK+ka33tT87vml9I1vvan53fNCpICvpGt97U/O75pfSNb72p+d3zQqSAr6Rrfe1Pzu+aX0jW+9qfnd81EyRcDaDcf5zTqrQXOiALkfrCB/0jW+9qfnd80vpGt97U/O75rlPBOcCWidIBIHQmB532ReJyWpTnU11t5BBsJMA8h1KAX6Rrfe1Pzu+acMwrfe1Pzu+aZicNo7J97n3Dl6i/oomhASMfW+9qfnd81K3H1edWr/AOR3zQwCcgI/nqv3tT87/ml/PVfvan53/NDpICP56r97U/8AI/5pwx1X72p/5H/NDBPCAlmPq/e1Pzv+aShaEkA+afXVfxH/ALihUVmn11X8R/7ihUCSSSQJJJJAkkk5jZMDcoGpL1bgDghlWgX4odhzpY1sXi2ovbeN4ExzQPHX8PfYONbC/UaQdJJJDpjSCeRiZO1+5B5y1pOwJRuU5VVxFTRRpuqO3IbyHUnYea3fDX8Pqj9D8U2G+8WyCTtpaGt5Eb81v8vygMb7GlhRRpQNTtZa63U31db9UHmmC/hpjXnU+nTpti7XVWg7dW6ovCu6XAWFY2Ktd76gi7I0scbkdoXE8yFrKP8AL0qlSkKrXB0E0+0Y3mXEmCZt0ULMsw9MkvPtA4tDWy7Vfe/MT4eKDvBvDuEw7jUov1uPIsaHNIJkkkkzflA6bquz7gltRxHtYFVwc5zpLmjVqd7MTu7b5K7qVMPRe8tPaI+qp7AOaQ2eh3Mzy6IbBZrR0hr3uFQ6gBqD3D0kTF5vHVBgc34YfUxDsPTEsolgdWiC5raTSTH2nCwgTuFmM/yZ2Eqmm8yYa4GIkOAIkG45jyX0HgabGs9qAXu+y0Q0no2/jKreK+GBmDaftfZ03MLjImo6D9kOgRs34oPn4ttP+XXFquNODKmBAeCX0yYLtMAHleTv5X8VkyUDkkmpBB0JwTJXQUEzEk1jlxBFmn11X8R/7ihUVmn11X8R/wC4oVAkkkkCSSTmtkwEEmGo6zF9R90ATJ6I7D5cWVKXtQWtdUa2HNc0kagHGCLWXpHAeSUcJR9vXaHVnXaeTW8om173WhfXw2KY+m+k0sgTpEG/uuEboKvC8X0g51B7bMOlml1iAezMdBAUmDzR9XE1acF1Ath02aDYgDmT8N1nsdwVWrY1zmuaKHZeXNOzRHKLusfFa6jRbTDadJpDIu6Zl5Iu4m5McyglfnrtRptd2iYEelvn4qu4qzqoGeypuIDRL3cz69Sh8C1raj6xMgdhvKT9o+n6lUmd4l9aq6i1rZFSDfUZabdlBmXY1xeC49kOs37IM7n+ozzPwW74YwVTFNs6NMi5i4BtEbTF4hH8LcGUqf8AqYkAki1IwZ73gSOiseIuIKeHbpZpaQIAaNvNAFhOEKraVYvqN9s9xLZfqBk3lzRItA7kVh+EX06JLHD2jnFzhYn/AOoDu7dYb/5NUe8lriI+zcT/AJ1Vw7it9Jgc2SNiJ857igmqOxeHABa5uq73kzzHZBG2/wAFC3ipzKjWtqFw26377X9VrOHM9ZihpdBkbciCsxxtwOyk9jqFNgpu1EEuLdJ3I1E/538g0n0zTxeCrggGKb9bTMGGk2i4uAF4bUwFRrQXNIHxHK4+zc816/wVg/5d7jUaHAtgOJuZ3GmL2i9/7o3OuGMHimPFJhp1Q0ez0kidB1Bsd5EIPDS2Ocn9O7vXIVxn2TuoPggySJBEQXXAjry8VVERYiPFAzSlCdK6EHWNXFLTSQC5p9dV/Ef+4oVFZp9dV/Ef+4oVAkkkkCR2T4J1aoGN8XeA3QK0uSHTRIb7z5L3AXjZrAfj5hBpcxxrtAc4w0QLGw08gY3gwn5FngHtHcos0cw33Rf9Vic2rvLxTklojQPHYx1kwtNlPDjsOz2tezw0uDJmLdku79jHgg3FLGFmGptNnP7VX/c9vu+AFvJSseCwmQeye4gwqmtiNLnA7TA59S23gY8lMCwsLiCSATIt5bxCCfJspc9rHPEsaXFzTbUCwgR0Mldz3HjDkudUA184aKhHSW3MbSsznHFGMe/RhtTGnZoAJ8AYsgcv4FxWJdrxNQsB3k6nx62QH5txjDNFPci51Cb+CzjMVVqOkOdB3BJcD67L0rKeA8JR+xrd1ff4bLQ0Mnot92kwf/kIPM8Bw5Ol/cR3XvHhICsMXkbC1zQTs0jy/T/2vRPo9nJoHgEE7Jm877/9hB55ltM0qoExAkRzuZ+JlXzuJnPpNw9Yag4Okm/9UR0NvirTHcNA6Sww5hJBPfuD3LPVsvdJDmdpskXMGATuOVygI4Ye5rQcRopgyWBxl5ANnaRy71sK1AOZqpR5QO+dlmcXh2uc2sD2ajdx70gQBBnYDbuR+FxRo1KYa4kamgjne41dJv6oLfF0RiMHVpVxq0gkOuZgSPduekc4C8BzHDGnUc0zyIJESCJB85X0c57WVnhphr2gx38onwIXz/xG1vtiaZcWO7TdfvAEk6T4TCCohKFJpXQ1BxgSUrGriALNPrqv4j/3FCorNPrqv4j/ANxQqBJJJIHMHXa09fJalmNpMptYGGezMm7jAJI6eizuXMa6rTDzDS9ocegJElaDCZPGPNF8aW1BIGxBgiO4ghBdcMYFr64qVADpALR0J2Jju5K4x+PbVFQci6qzpsAB+oQGUYpor1tP2avLYgQ0x5wFX5i/Q+o0GNTvasPIkiHAeIi3VBZ0MR7RjTPaA0uBuDFvVW2XkkQVjcNi5MgCTvOxWoyzEOPQHuug1GGpi0CFaMYqzBFWoKB7EXSQrQiKYQTAJhaugJxCAasFUZgznzuPVXbxKr8YyRCDzLHZpiMM8tdemDIlvLcEH4LTZdXefZ1SRdpcADtNtuZCWfYBtQBjvtW7wYkH1CAoCo32elrrHTuIBB5mPBB6Hlg9q4OLJ7GkOnY3s4ct9/FeE8XZfUw+Icyr70l0SOzqiG2tAERC944dcWYcvaJJcSG9AeQ7xsqbjfI6WOwlWv7PRiabH6XQNRDLlhncENsdxaEHg4KcCmgLoCCSm5JcptSQA5p9dV/Ef+4oVFZp9dV/Ef8AuKFQJJJJBqeHsgp16TqtR8NaQNLR2i6bN853v8EBiKgbiHs9oWM93XcnSG9nvvYeCgyzH1KbHBgkSHHcEH7LhHeEDiaznuLnbndBr+D2j2T737XpykeIlTZlig7s2tMtgd9wq/h6roozz1xHiI9LLoaXvvMf9oLfJcIXXjfmd1qcNgwzb1TcjwgDR4BWFfDnSSLxyQE5Y6RKsXY6m2xcPVZEUK1W0ljdo2UeI4be+zazGx1lx+CDd08Q03BU7Ki8hxWEx+GcfZvFQD+g6o8Wm4V9w9xZUcA2q3tTpNoudrIPRQ9P1KupVSQocbnlOlAc4AlBaPQFZkndV3/yzDkx7Rs95VnRrNe2WkHwKClx7W626tp/z4ShxBeYMCYI22kAjv7+hQXEeN0OmYvCdk1ZtQB9Q7aidJN4E7T0myD0bIy1jGtBtEj9VnOOMfowOMc10GSxvKCWtEDycSrDBvc8tLRDvYkgH7Jd7oMd0LBce66WC0VT26lUuAk+6Gho3v3wdig8xlIFNISCAikUkykkgAzT66r+I/8AcUKis0+uq/iP/cUKgSSSSCfB4h1Nwc3ccjsRzB7kfjM0bUEeza0numPA7qqUz6loInodiEF/Vp6AGcjB+FyiMHVg9Y5qXC1hVYx0TUaA3TzIizh1BQ2DdqdGxBE+M3Qeh5FVtC0rKBLbRMLFZNWh0d62uExGyDK57lmIdEVPZgn7Jn808u5Z3NOHMVpY6niHPPaBaSGeBAMAi/6L1KtT1A8wUA/CN2k+ESgxGU5HimNZqrEuOo+8Cace7Bvq7xsr7K6Dn1NNam0VBB1N2eOTgOXgrujlwnVe2x/6UjmBrg7c/wCWQT5kRSpFxMAAkrzyllZxbi+tiBSDjLWe8+P9vJbviMe0pBp91xAd4SJQOGymmwgNLmN5tpgM1d0tEjyQZ4/w6oES3E1AermQP0H6rlLLsRgLg6mibgyCPDog+KsBjG4l7sJVqezLhoAqE6RAGk63WvJv3KXIM1r1hVo4ht2w0yIuZ7Te/a3NAXxDhHPoDEGzRpcecarCQPigcDiCNJZZrCSZgzqIHZA2BvY81Z56D7GlQJLgCNY6nv8ABQ4DKXa3gOHaDQWzs0XQek5BmQLWjUIkNvBMzEHkNwvL/wCNWNP842jyYzV5v5fD4q+pY44OmTUpBtNhcSdYJeZGkti945gbHovLOI85di8RUrP3cTHcJOkeQQV6cAow5Pa9ARRCSVJySCrzT66r+I/9xQqvcblLnPqED/8ApUH/ACKpqlBzdwUEaSS6AgdSpyQOqlZSMEGZG39/gpMGA4Qd+SvMnyZ1UhwIa5hFzz8UE/C8va216Zc3Vzg3jwCbgHg1qnc4qxq4Y4V7nAhwf2nAG4PcqDLasVnA2Jm3nKDZZYbgrV4OsbdFj8lEiVqsE9BocPUsp0Bh3Kerig0SUEuJchA3UYQQxntSb6WgxHM+KKy2nDigkzazG+ISFLU0EefzTs8dFInmNlNlLpY2ekoBDgnGdnd5F1HSyik3tOb2pnVsfRXxqABZ/M8VLtLbuNmjqTsgzGZOL6w0g2dcjlPKeS1GX4UUXe0IAHZL3baQDY73upDg2UAR7z2jVE3JHjz7ua844y4iquBY12lri4dkkawe77MbR3oBv4icQfzeKfpPZaS3lBg7yPeHSVlE1xvbZIFA+F0NXAU8IJqYSXaa6g0zsaBWqBzbOc4j8xUGc1qLW9qP7lVXEGb66r20xoh7423DjMLN1qrnHtEk96CwwbabnOOwO3cg6jWte4AyJsVAHFcQSipBsAiG5nUAgGEEkgNOPe8jU4lPwdf/AFR6Shi5oERdMouhwPeEHpWRMstFhbKg4fMtB7loqDUBgxkDdTYUe0ILtunVUWYNc3tQ50bNaCSfIIbDcYUadqhNMgwWua4EeIIQEcZcNV3l9bC1XNkAupgwSQI7J8Bss7w3xsaDdGILiW7O5+B7wt3l/E+Gq+7WYT0mD6FZfibgFuIqOrUagYX3LSJbPMgjaUEGbfxBbVDadJpc4uaANrk2uvQcpxEsANjzC8+4W4RGDqe1rlr3j3Y91vffcrW4bMmEnSUFzjMRA8FWZJhy6qaztme53uNh/f0QmZ4+wE3JAHqreq8McymDemJdeO04Cx8B+qDM/wARWPLKhqEMDnD2b9YaRDG9giPdLmkg9ei8lqVi6JJMdSTvuvY+OOFDi266dUagLtJJnnYk2Xk+YZWaJIeQSP6bj1QBApwUS6CgmaFKxqGDlKx6AymEkylUSQVuan/Wq/iP/cVFTaDa8mIUuafXVfxH/uKhp7j4oCPo5+4EoapTLSQbEK0fim9mHTa8cugQeNINToLbX+KARJdcbriBJJJzf7FBvODcVLQOa3eEMrx3h7MPZPvsV6pk2Oa4A6rIL+jEyVU53l7XntNDgeoB8VZsItCdiMOSLIMniOCcLWZLZovGxYLeY/681Q43BYug2GYx0DYaSNvVbPFUnsMw7yB/shH63iBPmgyWBrZlVOgnWOpgEfBayjkJpAPcXaiLjoQrLKsLogc+ZVhnGKYxhm5hBmMFVb7V1Wp9Xhm+0dPN2zG+biERQx4rHW0hryQ5znEQXOMQBPU+Sx/GGYlrW4YGHOIq1/1os8mnUR1cOiqcDWnSJIIM3NrczKD1zK3Go7VZzeoNvMKi/iJw4+rpqURTAAv2gHHoIXMjzRlOmAak22gdf1RdXOqLWEOIcXSYPLxQeXOyqpMaVFWwZbv8LrU5pjKbzYelh4KixbLcroKwNUjGJhspGOQT0qaSdReuoKvM/rqv+9/7ioqVaDJAPcdvNS5p9dV/Ef8AuKFQSGXOsBJOwsF0sInnG5Fx6qJP9oY0zaZjv6oGgTsutbO1z0TqbnNuLSCPI2K5SMHeN7oGJ9Nkz3CUnNEAgomiyGE83R6IIWssi8Jm9WlEGyha1NqtQelcLcTtq2cYdAsfit3QxILV880axYQWkhwWpynjl9MBtQEjqg9gc6dlFW0i5hYajx/RIuXDy/RVWd8famltEG9pNkGurZw1roBkzfuCos44hZTBfUIcbltPm88h3MHM84gSsIM7qAECJO7jcqtqPLjJJJPM3KAmrjHVHuqVCXPeSSe8p4qTYXn1Q2kjoi8tw7n1A1mm8b7IIziC09PVSPzJ7rT/AJ4qyzzJSDqZBP22gghsc56FUtJoBEiQDeNvVAdh2E9px/ujX0y5sD/PNHMyqo4NeylU0O2tb15DxVwMsBbpYwkkdodoR3k9EGMdhjqgpppwYWzweWFg+pJtJedh5qtxGUiQG3JBPzJ/RBSUmpI6phHMIkbyuIKLNPrqv4j/ANxQqKzT66r+I/8AcUKg6kEl1rCRMWQSlrj4KN7ITmAjcJrjO26DRcEZI3FPqB2zWj4n/pSZ5kbqLy2OyNvBP/hrmIo4wNdtVaWecgt/QjzXq+Y5YyoLiUHjmIyiqxocWGDzVc5i92+jAaegiRELzviDhd1FxIaS3kYQYplKE2tEI/FU45KsrhBCknMYXEACSdgEdjcC2k3tPBqf0NuG/wC53XuQAAKdulp+X/afhMtqVPdFupICZi8K6k4tduI2M/FA0kHu8f7lTfaBIgRaJ/4nxQxqSu8pm6CfFV3GQXG+/f4wpDVAptaOZk9/qN0M+QII9d7qFBqH8X1aQ0YZ3s2Q0THasLzy3nZMx/GVaowMHZAIvJJdHN3Uk3MrNJINlR4sfUYGVajg1oiG/a6F3U3RP84wEaCTqi5G3QTPL9Vh2vIReExD7wXdTH6oNxiarIa1xuZI2n1SWVw+p5vJ6Skgrc0+uq/iP/cUOwIjNPrqv4j/ANxUdCmXGGgm0m0257IIxupaLXGw2mYTnVJnsgCD9lSUaNrGCQCB135+R+CCR+HG7nSeg+PolRoN1didQvpP6DvUtD/TbULg0us3tDqZtPMx6SomvYKbnAk1C4aR/SAJc4xzmw80EuG0MeKku1hwczTuC0g8+8L2fhXM/wCZoNeWlr/thwIId58jyXjnDGHq1a7BSgEOaXOf7ggz2u7u5r3ptGo5rA98OsXBh7IaLm8SZ2QSOdyTKmHDhcSs/wAQcXUcCWtq6nOdTbUAYAd5EEmIuCsRmf8AE3FVTpw7G0wbC2t/xt8EG7zThLDVAXPAb1IMD5LzTiHLcDSJDMSah/ppgO/5e6EjlGY43tVajoOwqvIHkwbegWWxWHdTe5jxDmkgjvCBzq8H/Tlo8e16qJgkpqmpWugMfjiwaWmP85dEBUqFxkknxumkriBzd0gd1wFKUCJXEkkCSSXQg4pKNUtJjmCD4HcLjRaYtKnwmGL3W2ufLvQHZViADewvebri4zA8i4ApIIMZhnPr1Q0E/wCo/wDcfU9yvsjp/wAtTrve3tuZAaeyQ3nJ5E2spM0zwU6jw2mwPD3gw0AkajYuBkDqBv5oJr3VwatS4aCRTa0hoGwceR/6QCcOhntQ2uz/AE6rXNmDaSILSehET4ojHZaWAVW2oguZTJN3lsyWj7Xam/gjq1V1TDMY1s4hvZcAI9nTmA2ORMz/AOlncbjnP0Nc6W0xDQLgdS0eQ9EEePqS8xtM+Z3KipVNPnY+CkxdUOPZbpHLrHUnmdz5qGLINDwzmVCgyo+owufI0taOXe/kJ5eC2+Tcf/6LWYim5j3Pdqe0dkMkw25JbG1+V1g8LTpDCte6uA91R1N1KGmKZAOsiJ94ET4Qq2tjiRDSRILXOky8W3nwQWGcZmMbjdb7Mc9rQNoZqgeBi/iSvS8Bl9GiBoptb4AT4yvGFf8AD3ENSg7SZqU/6Sdu9pO3ggPx+a5h7eoKZqhupwaGsloEnTFo25qPLuEa9d2uuS2TJm7z13/VXGO4vIb2WNY7o7tO8w3bzVBmOf4mru8hvRvZHzQXGaZNSwtJxY0E7Auue8zy8lhXFWBD93OJ/wBx1fqgqxk8vJBGkkuhBxJJJAkkkkCSSSQTvragGxYf3VnhGBvaa49nU1w3sf7SVTBSteWm20/+wUB1Rxs11wRIvt3GySGre8YveR4HZJBPj3kVat/t1L3B947EIvK86dSouA0klzTBmTHMeHzQeaUia1QwQw1HifBxlQOwh7Qm7S0QLzNiR3T+qCf+fdJIeRrOp/LU4ySfASgHmTb/AD0Tq1MtMHcTPjzUaDsrrnWC41cQJOZTJ2BPgE1a3hjBU309Q1OInU0EAA8pnu8UFZk9J1OKk0iOYcASLbw4IWvj31KmouHdpGkDyH91YPw7q1ZzQNI+AAPP/Lp2Ky2nTaYcNV5cbAd2o8+4AlBUupncevX1S9rG5nyTmYhjNmh7ur9vENHPx9FDi2PBmoIJEgEBpjkdPIIO1q081A6OS6Gjc+iaUHF1q4n0xJhA0hcTwBMOXC1A1dC4kgSSSSBJ7nSmLoCCYnYzySXKbZsZi+26SDV53TDqtbDUwS2nVLi/kB2i4k8rn/iOqDzp/s3amt0B4cGHqGy0H1uCtPmmUtosqlh7Vdtd7z3M1EN9TushmNPU2kSSe2WR0DWs28dRQVNam7tOd/VBPfuVAi8ZWLh0EuMDabCfQBDPbHoD6iUCLCNwROyan1KpdEkmNu7nZMQJGZXmDqD9TeYgjkQUGpaDASZ5An0QWlHGPa4PZ7ztuYbPP/cPggq1FznmXBxuSS6fG649xeA4nnpAFgABMABG5HRD3PLxIZSqVAORIsJ67z5IB2V2Uh2Bqqc3n3W9zBFz3n0UDW6zqqPidyZc4+A5+cKahhAaRqEmxIA22ANz5p7XhrNWhpPIRaep5mOlggHrBrTbfv38wNvBDuHXdHYdxa7XYuLdUkAxPQbT3oBxm6DiczdNXUBFVkiVFr7MEXmx/UKV5uAuV26S2EEEJKdre0k+mEA6S7CUIEF1pXIXEEre7/OqS5sBHf8A2SQf/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8" name="AutoShape 8" descr="data:image/jpeg;base64,/9j/4AAQSkZJRgABAQAAAQABAAD/2wCEAAkGBxQSEhUUEhQWFhUWGBQYFxcXFxYXGRocGBgYGBYXFxgYHCggGBwlGxcYITEhJSksLi4uHB8zODMsNygtLisBCgoKBQUFDgUFDisZExkrKysrKysrKysrKysrKysrKysrKysrKysrKysrKysrKysrKysrKysrKysrKysrKysrK//AABEIAP0AxwMBIgACEQEDEQH/xAAcAAABBQEBAQAAAAAAAAAAAAAEAAIDBQYBBwj/xABAEAABAwIEAwUECAUEAgMBAAABAAIRAyEEBRIxBkFRImFxgZETMqHRFTNCU3OSsbIHFFLB8CNyouGT8RZigkP/xAAUAQEAAAAAAAAAAAAAAAAAAAAA/8QAFBEBAAAAAAAAAAAAAAAAAAAAAP/aAAwDAQACEQMRAD8A8gzPMKorVQKtT33/AG3f1HvQ30jW+9qfnd80s0+uq/iP/cUKgK+ka33tT87vml9I1vvan53fNCpICvpGt97U/O75pfSNb72p+d3zQqSAr6Rrfe1Pzu+aX0jW+9qfnd80KkgK+ka33tT87vml9I1vvan53fNCpICvpGt97U/O75pfSNb72p+d3zQqSAr6Rrfe1Pzu+aX0jW+9qfnd81EyRcDaDcf5zTqrQXOiALkfrCB/0jW+9qfnd80vpGt97U/O75rlPBOcCWidIBIHQmB532ReJyWpTnU11t5BBsJMA8h1KAX6Rrfe1Pzu+acMwrfe1Pzu+aZicNo7J97n3Dl6i/oomhASMfW+9qfnd81K3H1edWr/AOR3zQwCcgI/nqv3tT87/ml/PVfvan53/NDpICP56r97U/8AI/5pwx1X72p/5H/NDBPCAlmPq/e1Pzv+aShaEkA+afXVfxH/ALihUVmn11X8R/7ihUCSSSQJJJJAkkk5jZMDcoGpL1bgDghlWgX4odhzpY1sXi2ovbeN4ExzQPHX8PfYONbC/UaQdJJJDpjSCeRiZO1+5B5y1pOwJRuU5VVxFTRRpuqO3IbyHUnYea3fDX8Pqj9D8U2G+8WyCTtpaGt5Eb81v8vygMb7GlhRRpQNTtZa63U31db9UHmmC/hpjXnU+nTpti7XVWg7dW6ovCu6XAWFY2Ktd76gi7I0scbkdoXE8yFrKP8AL0qlSkKrXB0E0+0Y3mXEmCZt0ULMsw9MkvPtA4tDWy7Vfe/MT4eKDvBvDuEw7jUov1uPIsaHNIJkkkkzflA6bquz7gltRxHtYFVwc5zpLmjVqd7MTu7b5K7qVMPRe8tPaI+qp7AOaQ2eh3Mzy6IbBZrR0hr3uFQ6gBqD3D0kTF5vHVBgc34YfUxDsPTEsolgdWiC5raTSTH2nCwgTuFmM/yZ2Eqmm8yYa4GIkOAIkG45jyX0HgabGs9qAXu+y0Q0no2/jKreK+GBmDaftfZ03MLjImo6D9kOgRs34oPn4ttP+XXFquNODKmBAeCX0yYLtMAHleTv5X8VkyUDkkmpBB0JwTJXQUEzEk1jlxBFmn11X8R/7ihUVmn11X8R/wC4oVAkkkkCSSTmtkwEEmGo6zF9R90ATJ6I7D5cWVKXtQWtdUa2HNc0kagHGCLWXpHAeSUcJR9vXaHVnXaeTW8om173WhfXw2KY+m+k0sgTpEG/uuEboKvC8X0g51B7bMOlml1iAezMdBAUmDzR9XE1acF1Ath02aDYgDmT8N1nsdwVWrY1zmuaKHZeXNOzRHKLusfFa6jRbTDadJpDIu6Zl5Iu4m5McyglfnrtRptd2iYEelvn4qu4qzqoGeypuIDRL3cz69Sh8C1raj6xMgdhvKT9o+n6lUmd4l9aq6i1rZFSDfUZabdlBmXY1xeC49kOs37IM7n+ozzPwW74YwVTFNs6NMi5i4BtEbTF4hH8LcGUqf8AqYkAki1IwZ73gSOiseIuIKeHbpZpaQIAaNvNAFhOEKraVYvqN9s9xLZfqBk3lzRItA7kVh+EX06JLHD2jnFzhYn/AOoDu7dYb/5NUe8lriI+zcT/AJ1Vw7it9Jgc2SNiJ857igmqOxeHABa5uq73kzzHZBG2/wAFC3ipzKjWtqFw26377X9VrOHM9ZihpdBkbciCsxxtwOyk9jqFNgpu1EEuLdJ3I1E/538g0n0zTxeCrggGKb9bTMGGk2i4uAF4bUwFRrQXNIHxHK4+zc816/wVg/5d7jUaHAtgOJuZ3GmL2i9/7o3OuGMHimPFJhp1Q0ez0kidB1Bsd5EIPDS2Ocn9O7vXIVxn2TuoPggySJBEQXXAjry8VVERYiPFAzSlCdK6EHWNXFLTSQC5p9dV/Ef+4oVFZp9dV/Ef+4oVAkkkkCR2T4J1aoGN8XeA3QK0uSHTRIb7z5L3AXjZrAfj5hBpcxxrtAc4w0QLGw08gY3gwn5FngHtHcos0cw33Rf9Vic2rvLxTklojQPHYx1kwtNlPDjsOz2tezw0uDJmLdku79jHgg3FLGFmGptNnP7VX/c9vu+AFvJSseCwmQeye4gwqmtiNLnA7TA59S23gY8lMCwsLiCSATIt5bxCCfJspc9rHPEsaXFzTbUCwgR0Mldz3HjDkudUA184aKhHSW3MbSsznHFGMe/RhtTGnZoAJ8AYsgcv4FxWJdrxNQsB3k6nx62QH5txjDNFPci51Cb+CzjMVVqOkOdB3BJcD67L0rKeA8JR+xrd1ff4bLQ0Mnot92kwf/kIPM8Bw5Ol/cR3XvHhICsMXkbC1zQTs0jy/T/2vRPo9nJoHgEE7Jm877/9hB55ltM0qoExAkRzuZ+JlXzuJnPpNw9Yag4Okm/9UR0NvirTHcNA6Sww5hJBPfuD3LPVsvdJDmdpskXMGATuOVygI4Ye5rQcRopgyWBxl5ANnaRy71sK1AOZqpR5QO+dlmcXh2uc2sD2ajdx70gQBBnYDbuR+FxRo1KYa4kamgjne41dJv6oLfF0RiMHVpVxq0gkOuZgSPduekc4C8BzHDGnUc0zyIJESCJB85X0c57WVnhphr2gx38onwIXz/xG1vtiaZcWO7TdfvAEk6T4TCCohKFJpXQ1BxgSUrGriALNPrqv4j/3FCorNPrqv4j/ANxQqBJJJIHMHXa09fJalmNpMptYGGezMm7jAJI6eizuXMa6rTDzDS9ocegJElaDCZPGPNF8aW1BIGxBgiO4ghBdcMYFr64qVADpALR0J2Jju5K4x+PbVFQci6qzpsAB+oQGUYpor1tP2avLYgQ0x5wFX5i/Q+o0GNTvasPIkiHAeIi3VBZ0MR7RjTPaA0uBuDFvVW2XkkQVjcNi5MgCTvOxWoyzEOPQHuug1GGpi0CFaMYqzBFWoKB7EXSQrQiKYQTAJhaugJxCAasFUZgznzuPVXbxKr8YyRCDzLHZpiMM8tdemDIlvLcEH4LTZdXefZ1SRdpcADtNtuZCWfYBtQBjvtW7wYkH1CAoCo32elrrHTuIBB5mPBB6Hlg9q4OLJ7GkOnY3s4ct9/FeE8XZfUw+Icyr70l0SOzqiG2tAERC944dcWYcvaJJcSG9AeQ7xsqbjfI6WOwlWv7PRiabH6XQNRDLlhncENsdxaEHg4KcCmgLoCCSm5JcptSQA5p9dV/Ef+4oVFZp9dV/Ef8AuKFQJJJJBqeHsgp16TqtR8NaQNLR2i6bN853v8EBiKgbiHs9oWM93XcnSG9nvvYeCgyzH1KbHBgkSHHcEH7LhHeEDiaznuLnbndBr+D2j2T737XpykeIlTZlig7s2tMtgd9wq/h6roozz1xHiI9LLoaXvvMf9oLfJcIXXjfmd1qcNgwzb1TcjwgDR4BWFfDnSSLxyQE5Y6RKsXY6m2xcPVZEUK1W0ljdo2UeI4be+zazGx1lx+CDd08Q03BU7Ki8hxWEx+GcfZvFQD+g6o8Wm4V9w9xZUcA2q3tTpNoudrIPRQ9P1KupVSQocbnlOlAc4AlBaPQFZkndV3/yzDkx7Rs95VnRrNe2WkHwKClx7W626tp/z4ShxBeYMCYI22kAjv7+hQXEeN0OmYvCdk1ZtQB9Q7aidJN4E7T0myD0bIy1jGtBtEj9VnOOMfowOMc10GSxvKCWtEDycSrDBvc8tLRDvYkgH7Jd7oMd0LBce66WC0VT26lUuAk+6Gho3v3wdig8xlIFNISCAikUkykkgAzT66r+I/8AcUKis0+uq/iP/cUKgSSSSCfB4h1Nwc3ccjsRzB7kfjM0bUEeza0numPA7qqUz6loInodiEF/Vp6AGcjB+FyiMHVg9Y5qXC1hVYx0TUaA3TzIizh1BQ2DdqdGxBE+M3Qeh5FVtC0rKBLbRMLFZNWh0d62uExGyDK57lmIdEVPZgn7Jn808u5Z3NOHMVpY6niHPPaBaSGeBAMAi/6L1KtT1A8wUA/CN2k+ESgxGU5HimNZqrEuOo+8Cace7Bvq7xsr7K6Dn1NNam0VBB1N2eOTgOXgrujlwnVe2x/6UjmBrg7c/wCWQT5kRSpFxMAAkrzyllZxbi+tiBSDjLWe8+P9vJbviMe0pBp91xAd4SJQOGymmwgNLmN5tpgM1d0tEjyQZ4/w6oES3E1AermQP0H6rlLLsRgLg6mibgyCPDog+KsBjG4l7sJVqezLhoAqE6RAGk63WvJv3KXIM1r1hVo4ht2w0yIuZ7Te/a3NAXxDhHPoDEGzRpcecarCQPigcDiCNJZZrCSZgzqIHZA2BvY81Z56D7GlQJLgCNY6nv8ABQ4DKXa3gOHaDQWzs0XQek5BmQLWjUIkNvBMzEHkNwvL/wCNWNP842jyYzV5v5fD4q+pY44OmTUpBtNhcSdYJeZGkti945gbHovLOI85di8RUrP3cTHcJOkeQQV6cAow5Pa9ARRCSVJySCrzT66r+I/9xQqvcblLnPqED/8ApUH/ACKpqlBzdwUEaSS6AgdSpyQOqlZSMEGZG39/gpMGA4Qd+SvMnyZ1UhwIa5hFzz8UE/C8va216Zc3Vzg3jwCbgHg1qnc4qxq4Y4V7nAhwf2nAG4PcqDLasVnA2Jm3nKDZZYbgrV4OsbdFj8lEiVqsE9BocPUsp0Bh3Kerig0SUEuJchA3UYQQxntSb6WgxHM+KKy2nDigkzazG+ISFLU0EefzTs8dFInmNlNlLpY2ekoBDgnGdnd5F1HSyik3tOb2pnVsfRXxqABZ/M8VLtLbuNmjqTsgzGZOL6w0g2dcjlPKeS1GX4UUXe0IAHZL3baQDY73upDg2UAR7z2jVE3JHjz7ua844y4iquBY12lri4dkkawe77MbR3oBv4icQfzeKfpPZaS3lBg7yPeHSVlE1xvbZIFA+F0NXAU8IJqYSXaa6g0zsaBWqBzbOc4j8xUGc1qLW9qP7lVXEGb66r20xoh7423DjMLN1qrnHtEk96CwwbabnOOwO3cg6jWte4AyJsVAHFcQSipBsAiG5nUAgGEEkgNOPe8jU4lPwdf/AFR6Shi5oERdMouhwPeEHpWRMstFhbKg4fMtB7loqDUBgxkDdTYUe0ILtunVUWYNc3tQ50bNaCSfIIbDcYUadqhNMgwWua4EeIIQEcZcNV3l9bC1XNkAupgwSQI7J8Bss7w3xsaDdGILiW7O5+B7wt3l/E+Gq+7WYT0mD6FZfibgFuIqOrUagYX3LSJbPMgjaUEGbfxBbVDadJpc4uaANrk2uvQcpxEsANjzC8+4W4RGDqe1rlr3j3Y91vffcrW4bMmEnSUFzjMRA8FWZJhy6qaztme53uNh/f0QmZ4+wE3JAHqreq8McymDemJdeO04Cx8B+qDM/wARWPLKhqEMDnD2b9YaRDG9giPdLmkg9ei8lqVi6JJMdSTvuvY+OOFDi266dUagLtJJnnYk2Xk+YZWaJIeQSP6bj1QBApwUS6CgmaFKxqGDlKx6AymEkylUSQVuan/Wq/iP/cVFTaDa8mIUuafXVfxH/uKhp7j4oCPo5+4EoapTLSQbEK0fim9mHTa8cugQeNINToLbX+KARJdcbriBJJJzf7FBvODcVLQOa3eEMrx3h7MPZPvsV6pk2Oa4A6rIL+jEyVU53l7XntNDgeoB8VZsItCdiMOSLIMniOCcLWZLZovGxYLeY/681Q43BYug2GYx0DYaSNvVbPFUnsMw7yB/shH63iBPmgyWBrZlVOgnWOpgEfBayjkJpAPcXaiLjoQrLKsLogc+ZVhnGKYxhm5hBmMFVb7V1Wp9Xhm+0dPN2zG+biERQx4rHW0hryQ5znEQXOMQBPU+Sx/GGYlrW4YGHOIq1/1os8mnUR1cOiqcDWnSJIIM3NrczKD1zK3Go7VZzeoNvMKi/iJw4+rpqURTAAv2gHHoIXMjzRlOmAak22gdf1RdXOqLWEOIcXSYPLxQeXOyqpMaVFWwZbv8LrU5pjKbzYelh4KixbLcroKwNUjGJhspGOQT0qaSdReuoKvM/rqv+9/7ioqVaDJAPcdvNS5p9dV/Ef8AuKFQSGXOsBJOwsF0sInnG5Fx6qJP9oY0zaZjv6oGgTsutbO1z0TqbnNuLSCPI2K5SMHeN7oGJ9Nkz3CUnNEAgomiyGE83R6IIWssi8Jm9WlEGyha1NqtQelcLcTtq2cYdAsfit3QxILV880axYQWkhwWpynjl9MBtQEjqg9gc6dlFW0i5hYajx/RIuXDy/RVWd8famltEG9pNkGurZw1roBkzfuCos44hZTBfUIcbltPm88h3MHM84gSsIM7qAECJO7jcqtqPLjJJJPM3KAmrjHVHuqVCXPeSSe8p4qTYXn1Q2kjoi8tw7n1A1mm8b7IIziC09PVSPzJ7rT/AJ4qyzzJSDqZBP22gghsc56FUtJoBEiQDeNvVAdh2E9px/ujX0y5sD/PNHMyqo4NeylU0O2tb15DxVwMsBbpYwkkdodoR3k9EGMdhjqgpppwYWzweWFg+pJtJedh5qtxGUiQG3JBPzJ/RBSUmpI6phHMIkbyuIKLNPrqv4j/ANxQqKzT66r+I/8AcUKg6kEl1rCRMWQSlrj4KN7ITmAjcJrjO26DRcEZI3FPqB2zWj4n/pSZ5kbqLy2OyNvBP/hrmIo4wNdtVaWecgt/QjzXq+Y5YyoLiUHjmIyiqxocWGDzVc5i92+jAaegiRELzviDhd1FxIaS3kYQYplKE2tEI/FU45KsrhBCknMYXEACSdgEdjcC2k3tPBqf0NuG/wC53XuQAAKdulp+X/afhMtqVPdFupICZi8K6k4tduI2M/FA0kHu8f7lTfaBIgRaJ/4nxQxqSu8pm6CfFV3GQXG+/f4wpDVAptaOZk9/qN0M+QII9d7qFBqH8X1aQ0YZ3s2Q0THasLzy3nZMx/GVaowMHZAIvJJdHN3Uk3MrNJINlR4sfUYGVajg1oiG/a6F3U3RP84wEaCTqi5G3QTPL9Vh2vIReExD7wXdTH6oNxiarIa1xuZI2n1SWVw+p5vJ6Skgrc0+uq/iP/cUOwIjNPrqv4j/ANxUdCmXGGgm0m0257IIxupaLXGw2mYTnVJnsgCD9lSUaNrGCQCB135+R+CCR+HG7nSeg+PolRoN1didQvpP6DvUtD/TbULg0us3tDqZtPMx6SomvYKbnAk1C4aR/SAJc4xzmw80EuG0MeKku1hwczTuC0g8+8L2fhXM/wCZoNeWlr/thwIId58jyXjnDGHq1a7BSgEOaXOf7ggz2u7u5r3ptGo5rA98OsXBh7IaLm8SZ2QSOdyTKmHDhcSs/wAQcXUcCWtq6nOdTbUAYAd5EEmIuCsRmf8AE3FVTpw7G0wbC2t/xt8EG7zThLDVAXPAb1IMD5LzTiHLcDSJDMSah/ppgO/5e6EjlGY43tVajoOwqvIHkwbegWWxWHdTe5jxDmkgjvCBzq8H/Tlo8e16qJgkpqmpWugMfjiwaWmP85dEBUqFxkknxumkriBzd0gd1wFKUCJXEkkCSSXQg4pKNUtJjmCD4HcLjRaYtKnwmGL3W2ufLvQHZViADewvebri4zA8i4ApIIMZhnPr1Q0E/wCo/wDcfU9yvsjp/wAtTrve3tuZAaeyQ3nJ5E2spM0zwU6jw2mwPD3gw0AkajYuBkDqBv5oJr3VwatS4aCRTa0hoGwceR/6QCcOhntQ2uz/AE6rXNmDaSILSehET4ojHZaWAVW2oguZTJN3lsyWj7Xam/gjq1V1TDMY1s4hvZcAI9nTmA2ORMz/AOlncbjnP0Nc6W0xDQLgdS0eQ9EEePqS8xtM+Z3KipVNPnY+CkxdUOPZbpHLrHUnmdz5qGLINDwzmVCgyo+owufI0taOXe/kJ5eC2+Tcf/6LWYim5j3Pdqe0dkMkw25JbG1+V1g8LTpDCte6uA91R1N1KGmKZAOsiJ94ET4Qq2tjiRDSRILXOky8W3nwQWGcZmMbjdb7Mc9rQNoZqgeBi/iSvS8Bl9GiBoptb4AT4yvGFf8AD3ENSg7SZqU/6Sdu9pO3ggPx+a5h7eoKZqhupwaGsloEnTFo25qPLuEa9d2uuS2TJm7z13/VXGO4vIb2WNY7o7tO8w3bzVBmOf4mru8hvRvZHzQXGaZNSwtJxY0E7Auue8zy8lhXFWBD93OJ/wBx1fqgqxk8vJBGkkuhBxJJJAkkkkCSSSQTvragGxYf3VnhGBvaa49nU1w3sf7SVTBSteWm20/+wUB1Rxs11wRIvt3GySGre8YveR4HZJBPj3kVat/t1L3B947EIvK86dSouA0klzTBmTHMeHzQeaUia1QwQw1HifBxlQOwh7Qm7S0QLzNiR3T+qCf+fdJIeRrOp/LU4ySfASgHmTb/AD0Tq1MtMHcTPjzUaDsrrnWC41cQJOZTJ2BPgE1a3hjBU309Q1OInU0EAA8pnu8UFZk9J1OKk0iOYcASLbw4IWvj31KmouHdpGkDyH91YPw7q1ZzQNI+AAPP/Lp2Ky2nTaYcNV5cbAd2o8+4AlBUupncevX1S9rG5nyTmYhjNmh7ur9vENHPx9FDi2PBmoIJEgEBpjkdPIIO1q081A6OS6Gjc+iaUHF1q4n0xJhA0hcTwBMOXC1A1dC4kgSSSSBJ7nSmLoCCYnYzySXKbZsZi+26SDV53TDqtbDUwS2nVLi/kB2i4k8rn/iOqDzp/s3amt0B4cGHqGy0H1uCtPmmUtosqlh7Vdtd7z3M1EN9TushmNPU2kSSe2WR0DWs28dRQVNam7tOd/VBPfuVAi8ZWLh0EuMDabCfQBDPbHoD6iUCLCNwROyan1KpdEkmNu7nZMQJGZXmDqD9TeYgjkQUGpaDASZ5An0QWlHGPa4PZ7ztuYbPP/cPggq1FznmXBxuSS6fG649xeA4nnpAFgABMABG5HRD3PLxIZSqVAORIsJ67z5IB2V2Uh2Bqqc3n3W9zBFz3n0UDW6zqqPidyZc4+A5+cKahhAaRqEmxIA22ANz5p7XhrNWhpPIRaep5mOlggHrBrTbfv38wNvBDuHXdHYdxa7XYuLdUkAxPQbT3oBxm6DiczdNXUBFVkiVFr7MEXmx/UKV5uAuV26S2EEEJKdre0k+mEA6S7CUIEF1pXIXEEre7/OqS5sBHf8A2SQf/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157706" name="Picture 10" descr="http://www.readfreeonline.net/Upload/DownFiles/Agatha_Christi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4" y="183239"/>
            <a:ext cx="3543945" cy="4488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5816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99592" y="5157192"/>
            <a:ext cx="6512511" cy="1143000"/>
          </a:xfrm>
        </p:spPr>
        <p:txBody>
          <a:bodyPr/>
          <a:lstStyle/>
          <a:p>
            <a:r>
              <a:rPr lang="pl-PL" dirty="0"/>
              <a:t>George </a:t>
            </a:r>
            <a:r>
              <a:rPr lang="pl-PL" dirty="0" smtClean="0"/>
              <a:t>Orwell</a:t>
            </a:r>
            <a:endParaRPr lang="pl-PL" dirty="0"/>
          </a:p>
        </p:txBody>
      </p:sp>
      <p:sp>
        <p:nvSpPr>
          <p:cNvPr id="4" name="Symbol zastępczy zawartości 3"/>
          <p:cNvSpPr>
            <a:spLocks noGrp="1"/>
          </p:cNvSpPr>
          <p:nvPr>
            <p:ph sz="quarter" idx="14"/>
          </p:nvPr>
        </p:nvSpPr>
        <p:spPr/>
        <p:txBody>
          <a:bodyPr>
            <a:normAutofit fontScale="92500" lnSpcReduction="20000"/>
          </a:bodyPr>
          <a:lstStyle/>
          <a:p>
            <a:r>
              <a:rPr lang="pl-PL" dirty="0" smtClean="0"/>
              <a:t>właściwie </a:t>
            </a:r>
            <a:r>
              <a:rPr lang="pl-PL" b="1" dirty="0" err="1"/>
              <a:t>Eric</a:t>
            </a:r>
            <a:r>
              <a:rPr lang="pl-PL" b="1" dirty="0"/>
              <a:t> Arthur Blair </a:t>
            </a:r>
            <a:r>
              <a:rPr lang="pl-PL" dirty="0"/>
              <a:t>(ur. 25 czerwca 1903, zm. 21 stycznia 1950) – pisarz i publicysta angielski, urodzony w </a:t>
            </a:r>
            <a:r>
              <a:rPr lang="pl-PL" dirty="0" err="1"/>
              <a:t>Motihari</a:t>
            </a:r>
            <a:endParaRPr lang="pl-PL" dirty="0"/>
          </a:p>
          <a:p>
            <a:r>
              <a:rPr lang="pl-PL" dirty="0"/>
              <a:t>w Indiach, do Anglii przeprowadził się w 1907 roku. Najsłynniejsza powieść: Folwark zwierzęcy (</a:t>
            </a:r>
            <a:r>
              <a:rPr lang="pl-PL" dirty="0" err="1"/>
              <a:t>Animal</a:t>
            </a:r>
            <a:r>
              <a:rPr lang="pl-PL" dirty="0"/>
              <a:t> Farm) (1945)</a:t>
            </a:r>
          </a:p>
        </p:txBody>
      </p:sp>
      <p:pic>
        <p:nvPicPr>
          <p:cNvPr id="158722" name="Picture 2" descr="http://www.whale.to/a/orwellaaaa.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548680"/>
            <a:ext cx="445770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7628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1043608" y="692696"/>
            <a:ext cx="6512511" cy="1143000"/>
          </a:xfrm>
        </p:spPr>
        <p:txBody>
          <a:bodyPr/>
          <a:lstStyle/>
          <a:p>
            <a:r>
              <a:rPr lang="pl-PL" dirty="0" smtClean="0">
                <a:solidFill>
                  <a:schemeClr val="accent1"/>
                </a:solidFill>
              </a:rPr>
              <a:t>Znane postacie literackie</a:t>
            </a:r>
            <a:endParaRPr lang="pl-PL" dirty="0">
              <a:solidFill>
                <a:schemeClr val="accent1"/>
              </a:solidFill>
            </a:endParaRPr>
          </a:p>
        </p:txBody>
      </p:sp>
    </p:spTree>
    <p:extLst>
      <p:ext uri="{BB962C8B-B14F-4D97-AF65-F5344CB8AC3E}">
        <p14:creationId xmlns:p14="http://schemas.microsoft.com/office/powerpoint/2010/main" val="39821875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87255" y="5316381"/>
            <a:ext cx="9062392" cy="1143000"/>
          </a:xfrm>
        </p:spPr>
        <p:txBody>
          <a:bodyPr/>
          <a:lstStyle/>
          <a:p>
            <a:r>
              <a:rPr lang="pl-PL" b="0" i="1" dirty="0" err="1" smtClean="0">
                <a:solidFill>
                  <a:schemeClr val="accent1"/>
                </a:solidFill>
                <a:effectLst/>
              </a:rPr>
              <a:t>Winnie</a:t>
            </a:r>
            <a:r>
              <a:rPr lang="pl-PL" b="0" i="1" dirty="0" smtClean="0">
                <a:solidFill>
                  <a:schemeClr val="accent1"/>
                </a:solidFill>
                <a:effectLst/>
              </a:rPr>
              <a:t>-the-</a:t>
            </a:r>
            <a:r>
              <a:rPr lang="pl-PL" b="0" i="1" dirty="0" err="1" smtClean="0">
                <a:solidFill>
                  <a:schemeClr val="accent1"/>
                </a:solidFill>
                <a:effectLst/>
              </a:rPr>
              <a:t>Pooh</a:t>
            </a:r>
            <a:r>
              <a:rPr lang="pl-PL" b="0" i="1" dirty="0" smtClean="0">
                <a:solidFill>
                  <a:schemeClr val="accent1"/>
                </a:solidFill>
                <a:effectLst/>
              </a:rPr>
              <a:t> Kubuś Puchatek</a:t>
            </a:r>
            <a:endParaRPr lang="pl-PL" dirty="0">
              <a:solidFill>
                <a:schemeClr val="accent1"/>
              </a:solidFill>
            </a:endParaRPr>
          </a:p>
        </p:txBody>
      </p:sp>
      <p:sp>
        <p:nvSpPr>
          <p:cNvPr id="3" name="Symbol zastępczy zawartości 2"/>
          <p:cNvSpPr>
            <a:spLocks noGrp="1"/>
          </p:cNvSpPr>
          <p:nvPr>
            <p:ph sz="quarter" idx="13"/>
          </p:nvPr>
        </p:nvSpPr>
        <p:spPr/>
        <p:txBody>
          <a:bodyPr/>
          <a:lstStyle/>
          <a:p>
            <a:endParaRPr lang="pl-PL"/>
          </a:p>
        </p:txBody>
      </p:sp>
      <p:pic>
        <p:nvPicPr>
          <p:cNvPr id="239618" name="Picture 2" descr="http://fotosdepooh.com/imagenes/winnie/2012/06/Winnie-pooh-juegos.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60648"/>
            <a:ext cx="6720747"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1053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83568" y="5373216"/>
            <a:ext cx="6512511" cy="1143000"/>
          </a:xfrm>
        </p:spPr>
        <p:txBody>
          <a:bodyPr/>
          <a:lstStyle/>
          <a:p>
            <a:r>
              <a:rPr lang="pl-PL" dirty="0">
                <a:solidFill>
                  <a:schemeClr val="accent1"/>
                </a:solidFill>
              </a:rPr>
              <a:t>Sherlock Holmes</a:t>
            </a:r>
          </a:p>
        </p:txBody>
      </p:sp>
      <p:sp>
        <p:nvSpPr>
          <p:cNvPr id="3" name="Symbol zastępczy zawartości 2"/>
          <p:cNvSpPr>
            <a:spLocks noGrp="1"/>
          </p:cNvSpPr>
          <p:nvPr>
            <p:ph sz="quarter" idx="13"/>
          </p:nvPr>
        </p:nvSpPr>
        <p:spPr>
          <a:xfrm>
            <a:off x="251520" y="980728"/>
            <a:ext cx="3346704" cy="3474720"/>
          </a:xfrm>
        </p:spPr>
        <p:txBody>
          <a:bodyPr>
            <a:normAutofit lnSpcReduction="10000"/>
          </a:bodyPr>
          <a:lstStyle/>
          <a:p>
            <a:r>
              <a:rPr lang="pl-PL" dirty="0" smtClean="0"/>
              <a:t>to </a:t>
            </a:r>
            <a:r>
              <a:rPr lang="pl-PL" dirty="0"/>
              <a:t>bohater powieści i opowiadań kryminalnych sir Artura Conan Doyle'a. Holmes był genialnym detektywem wykorzystującym</a:t>
            </a:r>
          </a:p>
          <a:p>
            <a:r>
              <a:rPr lang="pl-PL" dirty="0"/>
              <a:t>do rozwiązywania zagadek kryminalnych metody dedukcji.</a:t>
            </a:r>
          </a:p>
        </p:txBody>
      </p:sp>
      <p:sp>
        <p:nvSpPr>
          <p:cNvPr id="4" name="Symbol zastępczy zawartości 3"/>
          <p:cNvSpPr>
            <a:spLocks noGrp="1"/>
          </p:cNvSpPr>
          <p:nvPr>
            <p:ph sz="quarter" idx="14"/>
          </p:nvPr>
        </p:nvSpPr>
        <p:spPr/>
        <p:txBody>
          <a:bodyPr/>
          <a:lstStyle/>
          <a:p>
            <a:endParaRPr lang="pl-PL" dirty="0"/>
          </a:p>
        </p:txBody>
      </p:sp>
      <p:pic>
        <p:nvPicPr>
          <p:cNvPr id="240642" name="Picture 2" descr="http://worldoffancydress.com/images/sherlock%20pipe%20and%20magnifying%20gla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21339"/>
            <a:ext cx="4926360" cy="492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3567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1520" y="5517232"/>
            <a:ext cx="6512511" cy="1143000"/>
          </a:xfrm>
        </p:spPr>
        <p:txBody>
          <a:bodyPr/>
          <a:lstStyle/>
          <a:p>
            <a:r>
              <a:rPr lang="pl-PL" dirty="0">
                <a:solidFill>
                  <a:schemeClr val="accent1"/>
                </a:solidFill>
              </a:rPr>
              <a:t>Herkules </a:t>
            </a:r>
            <a:r>
              <a:rPr lang="pl-PL" dirty="0" err="1">
                <a:solidFill>
                  <a:schemeClr val="accent1"/>
                </a:solidFill>
              </a:rPr>
              <a:t>Poirot</a:t>
            </a:r>
            <a:endParaRPr lang="pl-PL" dirty="0">
              <a:solidFill>
                <a:schemeClr val="accent1"/>
              </a:solidFill>
            </a:endParaRPr>
          </a:p>
        </p:txBody>
      </p:sp>
      <p:sp>
        <p:nvSpPr>
          <p:cNvPr id="3" name="Symbol zastępczy zawartości 2"/>
          <p:cNvSpPr>
            <a:spLocks noGrp="1"/>
          </p:cNvSpPr>
          <p:nvPr>
            <p:ph sz="quarter" idx="13"/>
          </p:nvPr>
        </p:nvSpPr>
        <p:spPr/>
        <p:txBody>
          <a:bodyPr/>
          <a:lstStyle/>
          <a:p>
            <a:r>
              <a:rPr lang="pl-PL" dirty="0" smtClean="0"/>
              <a:t>fikcyjna </a:t>
            </a:r>
            <a:r>
              <a:rPr lang="pl-PL" dirty="0"/>
              <a:t>postać detektywa stworzona przez Agatę Christie. Pojawia się w ponad 30 jej książkach.</a:t>
            </a:r>
          </a:p>
        </p:txBody>
      </p:sp>
      <p:pic>
        <p:nvPicPr>
          <p:cNvPr id="241666" name="Picture 2" descr="http://upload.wikimedia.org/wikipedia/commons/thumb/3/3b/David_Suchet_edit.jpg/240px-David_Suchet_ed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692696"/>
            <a:ext cx="3312368" cy="4637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3356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solidFill>
                  <a:schemeClr val="accent1"/>
                </a:solidFill>
              </a:rPr>
              <a:t>Harry Potter</a:t>
            </a:r>
          </a:p>
        </p:txBody>
      </p:sp>
      <p:sp>
        <p:nvSpPr>
          <p:cNvPr id="3" name="Symbol zastępczy zawartości 2"/>
          <p:cNvSpPr>
            <a:spLocks noGrp="1"/>
          </p:cNvSpPr>
          <p:nvPr>
            <p:ph sz="quarter" idx="13"/>
          </p:nvPr>
        </p:nvSpPr>
        <p:spPr>
          <a:xfrm>
            <a:off x="251520" y="764704"/>
            <a:ext cx="3878143" cy="4137641"/>
          </a:xfrm>
        </p:spPr>
        <p:txBody>
          <a:bodyPr>
            <a:normAutofit fontScale="85000" lnSpcReduction="20000"/>
          </a:bodyPr>
          <a:lstStyle/>
          <a:p>
            <a:r>
              <a:rPr lang="pl-PL" dirty="0" smtClean="0"/>
              <a:t>bohater  </a:t>
            </a:r>
            <a:r>
              <a:rPr lang="pl-PL" dirty="0"/>
              <a:t>siedmiu powieści </a:t>
            </a:r>
            <a:r>
              <a:rPr lang="pl-PL" dirty="0" err="1"/>
              <a:t>fantasy</a:t>
            </a:r>
            <a:r>
              <a:rPr lang="pl-PL" dirty="0"/>
              <a:t> autorstwa brytyjskiej pisarki J. K. </a:t>
            </a:r>
            <a:r>
              <a:rPr lang="pl-PL" dirty="0" err="1" smtClean="0"/>
              <a:t>Rowling</a:t>
            </a:r>
            <a:r>
              <a:rPr lang="pl-PL" dirty="0" smtClean="0"/>
              <a:t>. </a:t>
            </a:r>
            <a:r>
              <a:rPr lang="pl-PL" dirty="0"/>
              <a:t>S</a:t>
            </a:r>
            <a:r>
              <a:rPr lang="pl-PL" dirty="0" smtClean="0"/>
              <a:t>agę </a:t>
            </a:r>
            <a:r>
              <a:rPr lang="pl-PL" dirty="0"/>
              <a:t>przetłumaczono (nie zawsze w całości) na 67 języków. Wszystkie siedem części spotkało się z olbrzymim uznaniem na całym świecie i odniosło potężny sukces. Za sprawą 450 milionów egzemplarzy Harry Potter jest najlepiej sprzedającą się serią książek w historii. Z drugiej strony, powieści wywołały sporo sporów i kontrowersji, w tym religijnych i politycznych.</a:t>
            </a:r>
          </a:p>
        </p:txBody>
      </p:sp>
      <p:pic>
        <p:nvPicPr>
          <p:cNvPr id="242690" name="Picture 2" descr="http://www.zastavki.com/pictures/1600x1200/2010/Cartoons_Harry_Potter_021732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908720"/>
            <a:ext cx="4032448"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8526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23728" y="2110"/>
            <a:ext cx="6512511" cy="1143000"/>
          </a:xfrm>
        </p:spPr>
        <p:txBody>
          <a:bodyPr/>
          <a:lstStyle/>
          <a:p>
            <a:r>
              <a:rPr lang="pl-PL" dirty="0">
                <a:solidFill>
                  <a:schemeClr val="accent1"/>
                </a:solidFill>
              </a:rPr>
              <a:t>Alicja w Krainie Czarów</a:t>
            </a:r>
          </a:p>
        </p:txBody>
      </p:sp>
      <p:sp>
        <p:nvSpPr>
          <p:cNvPr id="3" name="Symbol zastępczy zawartości 2"/>
          <p:cNvSpPr>
            <a:spLocks noGrp="1"/>
          </p:cNvSpPr>
          <p:nvPr>
            <p:ph sz="quarter" idx="13"/>
          </p:nvPr>
        </p:nvSpPr>
        <p:spPr>
          <a:xfrm>
            <a:off x="1142998" y="731519"/>
            <a:ext cx="5229201" cy="3474720"/>
          </a:xfrm>
        </p:spPr>
        <p:txBody>
          <a:bodyPr/>
          <a:lstStyle/>
          <a:p>
            <a:r>
              <a:rPr lang="pl-PL" dirty="0" smtClean="0"/>
              <a:t> </a:t>
            </a:r>
            <a:r>
              <a:rPr lang="pl-PL" dirty="0"/>
              <a:t>fikcyjna postać z powieści </a:t>
            </a:r>
            <a:r>
              <a:rPr lang="pl-PL" dirty="0" smtClean="0"/>
              <a:t>pod tym samym tytułem i </a:t>
            </a:r>
            <a:r>
              <a:rPr lang="pl-PL" dirty="0"/>
              <a:t>jej drugiej części Po drugiej stronie lustra autorstwa Charlesa </a:t>
            </a:r>
            <a:r>
              <a:rPr lang="pl-PL" dirty="0" err="1"/>
              <a:t>Lutwidge’a</a:t>
            </a:r>
            <a:r>
              <a:rPr lang="pl-PL" dirty="0"/>
              <a:t> Dodgsona, piszącego pod pseudonimem Lewis Carroll</a:t>
            </a:r>
          </a:p>
        </p:txBody>
      </p:sp>
      <p:pic>
        <p:nvPicPr>
          <p:cNvPr id="246786" name="Picture 2" descr="http://bi.gazeta.pl/im/4/7402/z7402584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3284984"/>
            <a:ext cx="609600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2548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8520" y="5301208"/>
            <a:ext cx="6512511" cy="1143000"/>
          </a:xfrm>
        </p:spPr>
        <p:txBody>
          <a:bodyPr/>
          <a:lstStyle/>
          <a:p>
            <a:r>
              <a:rPr lang="pl-PL" dirty="0">
                <a:solidFill>
                  <a:schemeClr val="accent1"/>
                </a:solidFill>
              </a:rPr>
              <a:t>Robin Hood</a:t>
            </a:r>
          </a:p>
        </p:txBody>
      </p:sp>
      <p:sp>
        <p:nvSpPr>
          <p:cNvPr id="4" name="Symbol zastępczy zawartości 3"/>
          <p:cNvSpPr>
            <a:spLocks noGrp="1"/>
          </p:cNvSpPr>
          <p:nvPr>
            <p:ph sz="quarter" idx="14"/>
          </p:nvPr>
        </p:nvSpPr>
        <p:spPr>
          <a:xfrm>
            <a:off x="4788024" y="692696"/>
            <a:ext cx="4067928" cy="4857720"/>
          </a:xfrm>
        </p:spPr>
        <p:txBody>
          <a:bodyPr>
            <a:normAutofit/>
          </a:bodyPr>
          <a:lstStyle/>
          <a:p>
            <a:r>
              <a:rPr lang="pl-PL" dirty="0" smtClean="0"/>
              <a:t> </a:t>
            </a:r>
            <a:r>
              <a:rPr lang="pl-PL" dirty="0"/>
              <a:t>bohater średniowiecznych angielskich legend </a:t>
            </a:r>
            <a:r>
              <a:rPr lang="pl-PL" dirty="0" smtClean="0"/>
              <a:t>ludowych</a:t>
            </a:r>
            <a:r>
              <a:rPr lang="pl-PL" dirty="0"/>
              <a:t>. Podania głoszą, że wraz z kompanami zamieszkiwał w lesie Sherwood i walczył przeciw despotycznemu szeryfowi z Nottingham, Robertowi de </a:t>
            </a:r>
            <a:r>
              <a:rPr lang="pl-PL" dirty="0" err="1"/>
              <a:t>Rainault</a:t>
            </a:r>
            <a:r>
              <a:rPr lang="pl-PL" dirty="0"/>
              <a:t>. W większości legend o Robin Hoodzie jest on ułaskawiany przez powracającego do ojczyzny po długiej nieobecności króla Ryszarda Lwie Serce</a:t>
            </a:r>
          </a:p>
        </p:txBody>
      </p:sp>
      <p:pic>
        <p:nvPicPr>
          <p:cNvPr id="245762" name="Picture 2" descr="http://cdn.tempi.it/wp-content/uploads/2013/04/robin_hood-kostn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52736"/>
            <a:ext cx="4381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645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5959"/>
            </a:gs>
            <a:gs pos="50000">
              <a:srgbClr val="4D94FF"/>
            </a:gs>
            <a:gs pos="100000">
              <a:srgbClr val="FFFFFF"/>
            </a:gs>
          </a:gsLst>
          <a:lin ang="5400000"/>
        </a:gradFill>
        <a:effectLst/>
      </p:bgPr>
    </p:bg>
    <p:spTree>
      <p:nvGrpSpPr>
        <p:cNvPr id="1" name=""/>
        <p:cNvGrpSpPr/>
        <p:nvPr/>
      </p:nvGrpSpPr>
      <p:grpSpPr>
        <a:xfrm>
          <a:off x="0" y="0"/>
          <a:ext cx="0" cy="0"/>
          <a:chOff x="0" y="0"/>
          <a:chExt cx="0" cy="0"/>
        </a:xfrm>
      </p:grpSpPr>
      <p:sp>
        <p:nvSpPr>
          <p:cNvPr id="12290" name="Prostokąt 1"/>
          <p:cNvSpPr>
            <a:spLocks noChangeArrowheads="1"/>
          </p:cNvSpPr>
          <p:nvPr/>
        </p:nvSpPr>
        <p:spPr bwMode="auto">
          <a:xfrm>
            <a:off x="827088" y="981075"/>
            <a:ext cx="617537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pl-PL" altLang="pl-PL" sz="2800">
                <a:solidFill>
                  <a:prstClr val="black"/>
                </a:solidFill>
                <a:cs typeface="Arial" charset="0"/>
              </a:rPr>
              <a:t>Wielka Brytania jest członkiem-założycielem </a:t>
            </a:r>
            <a:r>
              <a:rPr lang="pl-PL" altLang="pl-PL" sz="2800" b="1">
                <a:solidFill>
                  <a:prstClr val="black"/>
                </a:solidFill>
                <a:cs typeface="Arial" charset="0"/>
              </a:rPr>
              <a:t>Wspólnoty Narodów</a:t>
            </a:r>
            <a:r>
              <a:rPr lang="pl-PL" altLang="pl-PL" sz="2800">
                <a:solidFill>
                  <a:prstClr val="black"/>
                </a:solidFill>
                <a:cs typeface="Arial" charset="0"/>
              </a:rPr>
              <a:t> zrzeszającej byłe kolonie </a:t>
            </a:r>
          </a:p>
          <a:p>
            <a:pPr fontAlgn="base">
              <a:spcBef>
                <a:spcPct val="0"/>
              </a:spcBef>
              <a:spcAft>
                <a:spcPct val="0"/>
              </a:spcAft>
            </a:pPr>
            <a:r>
              <a:rPr lang="pl-PL" altLang="pl-PL" sz="2800">
                <a:solidFill>
                  <a:prstClr val="black"/>
                </a:solidFill>
                <a:cs typeface="Arial" charset="0"/>
              </a:rPr>
              <a:t>i inne posiadłości brytyjskie, jest członkiem </a:t>
            </a:r>
            <a:r>
              <a:rPr lang="pl-PL" altLang="pl-PL" sz="2800" b="1">
                <a:solidFill>
                  <a:prstClr val="black"/>
                </a:solidFill>
                <a:cs typeface="Arial" charset="0"/>
              </a:rPr>
              <a:t>Unii Europejskiej </a:t>
            </a:r>
            <a:r>
              <a:rPr lang="pl-PL" altLang="pl-PL" sz="2800">
                <a:solidFill>
                  <a:prstClr val="black"/>
                </a:solidFill>
                <a:cs typeface="Arial" charset="0"/>
              </a:rPr>
              <a:t>(UE) i jej poprzedniczki </a:t>
            </a:r>
            <a:r>
              <a:rPr lang="pl-PL" altLang="pl-PL" sz="2800" b="1">
                <a:solidFill>
                  <a:prstClr val="black"/>
                </a:solidFill>
                <a:cs typeface="Arial" charset="0"/>
              </a:rPr>
              <a:t>Wspólnoty Europejskiej </a:t>
            </a:r>
            <a:r>
              <a:rPr lang="pl-PL" altLang="pl-PL" sz="2800">
                <a:solidFill>
                  <a:prstClr val="black"/>
                </a:solidFill>
                <a:cs typeface="Arial" charset="0"/>
              </a:rPr>
              <a:t>(od 1973 r.). Jest stałym członkiem </a:t>
            </a:r>
            <a:r>
              <a:rPr lang="pl-PL" altLang="pl-PL" sz="2800" b="1">
                <a:solidFill>
                  <a:prstClr val="black"/>
                </a:solidFill>
                <a:cs typeface="Arial" charset="0"/>
              </a:rPr>
              <a:t>Rady Bezpieczeństwa ONZ</a:t>
            </a:r>
            <a:r>
              <a:rPr lang="pl-PL" altLang="pl-PL" sz="2800">
                <a:solidFill>
                  <a:prstClr val="black"/>
                </a:solidFill>
                <a:cs typeface="Arial" charset="0"/>
              </a:rPr>
              <a:t> od czasu jej pierwszej sesji w 1946 r., posiadającym prawo weta. </a:t>
            </a:r>
          </a:p>
        </p:txBody>
      </p:sp>
    </p:spTree>
    <p:extLst>
      <p:ext uri="{BB962C8B-B14F-4D97-AF65-F5344CB8AC3E}">
        <p14:creationId xmlns:p14="http://schemas.microsoft.com/office/powerpoint/2010/main" val="3545553733"/>
      </p:ext>
    </p:extLst>
  </p:cSld>
  <p:clrMapOvr>
    <a:masterClrMapping/>
  </p:clrMapOvr>
  <p:transition spd="slow">
    <p:split orient="ver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solidFill>
                  <a:schemeClr val="accent1"/>
                </a:solidFill>
              </a:rPr>
              <a:t>Robinson Crusoe </a:t>
            </a:r>
          </a:p>
        </p:txBody>
      </p:sp>
      <p:sp>
        <p:nvSpPr>
          <p:cNvPr id="4" name="Symbol zastępczy zawartości 3"/>
          <p:cNvSpPr>
            <a:spLocks noGrp="1"/>
          </p:cNvSpPr>
          <p:nvPr>
            <p:ph sz="quarter" idx="14"/>
          </p:nvPr>
        </p:nvSpPr>
        <p:spPr/>
        <p:txBody>
          <a:bodyPr/>
          <a:lstStyle/>
          <a:p>
            <a:r>
              <a:rPr lang="pl-PL" dirty="0" smtClean="0"/>
              <a:t>bohater </a:t>
            </a:r>
            <a:r>
              <a:rPr lang="pl-PL" dirty="0"/>
              <a:t>powieści przygodowych Przypadki Robinsona Crusoe oraz "Dalsze przygody Robinsona Crusoe" Daniela Defoe z 1719 i 1720 roku.</a:t>
            </a:r>
          </a:p>
        </p:txBody>
      </p:sp>
      <p:pic>
        <p:nvPicPr>
          <p:cNvPr id="244738" name="Picture 2" descr="http://www.e-reading.link/illustrations/70/70902-c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692696"/>
            <a:ext cx="261937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5294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solidFill>
                  <a:schemeClr val="accent1"/>
                </a:solidFill>
              </a:rPr>
              <a:t>Doktor John Dolittle</a:t>
            </a:r>
          </a:p>
        </p:txBody>
      </p:sp>
      <p:sp>
        <p:nvSpPr>
          <p:cNvPr id="4" name="Symbol zastępczy zawartości 3"/>
          <p:cNvSpPr>
            <a:spLocks noGrp="1"/>
          </p:cNvSpPr>
          <p:nvPr>
            <p:ph sz="quarter" idx="14"/>
          </p:nvPr>
        </p:nvSpPr>
        <p:spPr/>
        <p:txBody>
          <a:bodyPr>
            <a:normAutofit fontScale="92500"/>
          </a:bodyPr>
          <a:lstStyle/>
          <a:p>
            <a:r>
              <a:rPr lang="pl-PL" dirty="0" smtClean="0"/>
              <a:t>jest </a:t>
            </a:r>
            <a:r>
              <a:rPr lang="pl-PL" dirty="0"/>
              <a:t>lekarzem, mieszka w </a:t>
            </a:r>
            <a:r>
              <a:rPr lang="pl-PL" dirty="0" err="1"/>
              <a:t>Puddleby</a:t>
            </a:r>
            <a:r>
              <a:rPr lang="pl-PL" dirty="0"/>
              <a:t> nad rzeką Marsh (</a:t>
            </a:r>
            <a:r>
              <a:rPr lang="pl-PL" dirty="0" err="1"/>
              <a:t>Puddleby</a:t>
            </a:r>
            <a:r>
              <a:rPr lang="pl-PL" dirty="0"/>
              <a:t>-on-the-Marsh). Pewnego dnia jego papuga, Polinezja, uczy go języka zwierząt. Od tej pory zostaje weterynarzem. Jest bardzo surowy, kiedy zwierzęta są źle traktowane.</a:t>
            </a:r>
          </a:p>
        </p:txBody>
      </p:sp>
      <p:pic>
        <p:nvPicPr>
          <p:cNvPr id="243716" name="Picture 4" descr="http://merlin.pl/Doktor-Dolittle-i-jego-zwierzeta-czesc-1-2-i-3-ksiazka-audio-na_Hugh-Lofting,images_big,13,AL001.jpg"/>
          <p:cNvPicPr>
            <a:picLocks noChangeAspect="1" noChangeArrowheads="1"/>
          </p:cNvPicPr>
          <p:nvPr/>
        </p:nvPicPr>
        <p:blipFill rotWithShape="1">
          <a:blip r:embed="rId2">
            <a:extLst>
              <a:ext uri="{28A0092B-C50C-407E-A947-70E740481C1C}">
                <a14:useLocalDpi xmlns:a14="http://schemas.microsoft.com/office/drawing/2010/main" val="0"/>
              </a:ext>
            </a:extLst>
          </a:blip>
          <a:srcRect t="36623" b="6847"/>
          <a:stretch/>
        </p:blipFill>
        <p:spPr bwMode="auto">
          <a:xfrm>
            <a:off x="395536" y="692696"/>
            <a:ext cx="4314825" cy="2207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7851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683568" y="1700808"/>
            <a:ext cx="6512511"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l-PL" altLang="pl-PL" dirty="0" smtClean="0">
                <a:solidFill>
                  <a:schemeClr val="tx2">
                    <a:lumMod val="60000"/>
                    <a:lumOff val="40000"/>
                  </a:schemeClr>
                </a:solidFill>
              </a:rPr>
              <a:t>Muzyka w Wielkiej Brytanii</a:t>
            </a:r>
            <a:endParaRPr lang="pl-PL" altLang="pl-PL" dirty="0">
              <a:solidFill>
                <a:schemeClr val="tx2">
                  <a:lumMod val="60000"/>
                  <a:lumOff val="40000"/>
                </a:schemeClr>
              </a:solidFill>
            </a:endParaRPr>
          </a:p>
        </p:txBody>
      </p:sp>
    </p:spTree>
    <p:extLst>
      <p:ext uri="{BB962C8B-B14F-4D97-AF65-F5344CB8AC3E}">
        <p14:creationId xmlns:p14="http://schemas.microsoft.com/office/powerpoint/2010/main" val="26331694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1555508" y="188640"/>
            <a:ext cx="5455341" cy="923330"/>
          </a:xfrm>
          <a:prstGeom prst="rect">
            <a:avLst/>
          </a:prstGeom>
          <a:noFill/>
        </p:spPr>
        <p:txBody>
          <a:bodyPr wrap="none" lIns="91440" tIns="45720" rIns="91440" bIns="45720">
            <a:spAutoFit/>
          </a:bodyPr>
          <a:lstStyle/>
          <a:p>
            <a:pPr algn="ctr"/>
            <a:r>
              <a:rPr lang="pl-PL" sz="5400" b="1" dirty="0">
                <a:ln w="31550" cmpd="sng">
                  <a:gradFill>
                    <a:gsLst>
                      <a:gs pos="25000">
                        <a:srgbClr val="6EA0B0">
                          <a:shade val="25000"/>
                          <a:satMod val="190000"/>
                        </a:srgbClr>
                      </a:gs>
                      <a:gs pos="80000">
                        <a:srgbClr val="6EA0B0">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rPr>
              <a:t>Muzyka folkowa</a:t>
            </a:r>
          </a:p>
        </p:txBody>
      </p:sp>
      <p:sp>
        <p:nvSpPr>
          <p:cNvPr id="5" name="Prostokąt 4"/>
          <p:cNvSpPr/>
          <p:nvPr/>
        </p:nvSpPr>
        <p:spPr>
          <a:xfrm>
            <a:off x="297145" y="1618225"/>
            <a:ext cx="3744416" cy="4247317"/>
          </a:xfrm>
          <a:prstGeom prst="rect">
            <a:avLst/>
          </a:prstGeom>
        </p:spPr>
        <p:txBody>
          <a:bodyPr wrap="square">
            <a:spAutoFit/>
          </a:bodyPr>
          <a:lstStyle/>
          <a:p>
            <a:r>
              <a:rPr lang="pl-PL" b="1" dirty="0">
                <a:solidFill>
                  <a:prstClr val="white"/>
                </a:solidFill>
              </a:rPr>
              <a:t>Formy:</a:t>
            </a:r>
          </a:p>
          <a:p>
            <a:endParaRPr lang="pl-PL" b="1" dirty="0">
              <a:solidFill>
                <a:prstClr val="white"/>
              </a:solidFill>
            </a:endParaRPr>
          </a:p>
          <a:p>
            <a:pPr marL="342900" indent="-342900">
              <a:buFontTx/>
              <a:buChar char="-"/>
            </a:pPr>
            <a:r>
              <a:rPr lang="pl-PL" dirty="0">
                <a:solidFill>
                  <a:prstClr val="white"/>
                </a:solidFill>
              </a:rPr>
              <a:t>ballada</a:t>
            </a:r>
          </a:p>
          <a:p>
            <a:pPr marL="342900" indent="-342900">
              <a:buFontTx/>
              <a:buChar char="-"/>
            </a:pPr>
            <a:r>
              <a:rPr lang="pl-PL" dirty="0">
                <a:solidFill>
                  <a:prstClr val="white"/>
                </a:solidFill>
              </a:rPr>
              <a:t>kolęda</a:t>
            </a:r>
          </a:p>
          <a:p>
            <a:pPr marL="342900" indent="-342900">
              <a:buFontTx/>
              <a:buChar char="-"/>
            </a:pPr>
            <a:r>
              <a:rPr lang="pl-PL" dirty="0">
                <a:solidFill>
                  <a:prstClr val="white"/>
                </a:solidFill>
              </a:rPr>
              <a:t>przyśpiewka dla dzieci</a:t>
            </a:r>
          </a:p>
          <a:p>
            <a:pPr marL="342900" indent="-342900">
              <a:buFontTx/>
              <a:buChar char="-"/>
            </a:pPr>
            <a:r>
              <a:rPr lang="pl-PL" dirty="0">
                <a:solidFill>
                  <a:prstClr val="white"/>
                </a:solidFill>
              </a:rPr>
              <a:t>przyśpiewka erotyczna</a:t>
            </a:r>
          </a:p>
          <a:p>
            <a:pPr marL="342900" indent="-342900">
              <a:buFontTx/>
              <a:buChar char="-"/>
            </a:pPr>
            <a:r>
              <a:rPr lang="pl-PL" dirty="0">
                <a:solidFill>
                  <a:prstClr val="white"/>
                </a:solidFill>
              </a:rPr>
              <a:t>hornpipe</a:t>
            </a:r>
          </a:p>
          <a:p>
            <a:pPr marL="342900" indent="-342900">
              <a:buFontTx/>
              <a:buChar char="-"/>
            </a:pPr>
            <a:r>
              <a:rPr lang="pl-PL" dirty="0">
                <a:solidFill>
                  <a:prstClr val="white"/>
                </a:solidFill>
              </a:rPr>
              <a:t>gigue</a:t>
            </a:r>
          </a:p>
          <a:p>
            <a:pPr marL="342900" indent="-342900">
              <a:buFontTx/>
              <a:buChar char="-"/>
            </a:pPr>
            <a:r>
              <a:rPr lang="pl-PL" dirty="0">
                <a:solidFill>
                  <a:prstClr val="white"/>
                </a:solidFill>
              </a:rPr>
              <a:t>moreska</a:t>
            </a:r>
          </a:p>
          <a:p>
            <a:pPr marL="342900" indent="-342900">
              <a:buFontTx/>
              <a:buChar char="-"/>
            </a:pPr>
            <a:r>
              <a:rPr lang="pl-PL" dirty="0">
                <a:solidFill>
                  <a:prstClr val="white"/>
                </a:solidFill>
              </a:rPr>
              <a:t>protest song</a:t>
            </a:r>
          </a:p>
          <a:p>
            <a:pPr marL="342900" indent="-342900">
              <a:buFontTx/>
              <a:buChar char="-"/>
            </a:pPr>
            <a:r>
              <a:rPr lang="pl-PL" dirty="0">
                <a:solidFill>
                  <a:prstClr val="white"/>
                </a:solidFill>
              </a:rPr>
              <a:t>szanta</a:t>
            </a:r>
          </a:p>
          <a:p>
            <a:pPr marL="342900" indent="-342900">
              <a:buFontTx/>
              <a:buChar char="-"/>
            </a:pPr>
            <a:r>
              <a:rPr lang="pl-PL" dirty="0">
                <a:solidFill>
                  <a:prstClr val="white"/>
                </a:solidFill>
              </a:rPr>
              <a:t>pieśń żołnierska</a:t>
            </a:r>
          </a:p>
          <a:p>
            <a:pPr marL="342900" indent="-342900">
              <a:buFontTx/>
              <a:buChar char="-"/>
            </a:pPr>
            <a:r>
              <a:rPr lang="pl-PL" dirty="0">
                <a:solidFill>
                  <a:prstClr val="white"/>
                </a:solidFill>
              </a:rPr>
              <a:t>pieśń pracy</a:t>
            </a:r>
          </a:p>
          <a:p>
            <a:pPr marL="342900" indent="-342900">
              <a:buFontTx/>
              <a:buChar char="-"/>
            </a:pPr>
            <a:endParaRPr lang="pl-PL" dirty="0">
              <a:solidFill>
                <a:prstClr val="white"/>
              </a:solidFill>
            </a:endParaRPr>
          </a:p>
          <a:p>
            <a:endParaRPr lang="pl-PL" dirty="0">
              <a:solidFill>
                <a:prstClr val="white"/>
              </a:solidFill>
            </a:endParaRPr>
          </a:p>
        </p:txBody>
      </p:sp>
      <p:sp>
        <p:nvSpPr>
          <p:cNvPr id="2" name="Title 1"/>
          <p:cNvSpPr>
            <a:spLocks noGrp="1"/>
          </p:cNvSpPr>
          <p:nvPr>
            <p:ph type="title"/>
          </p:nvPr>
        </p:nvSpPr>
        <p:spPr>
          <a:xfrm>
            <a:off x="2843808" y="1111970"/>
            <a:ext cx="3200400" cy="730250"/>
          </a:xfrm>
        </p:spPr>
        <p:txBody>
          <a:bodyPr/>
          <a:lstStyle/>
          <a:p>
            <a:pPr algn="ctr"/>
            <a:r>
              <a:rPr lang="pl-PL" sz="2400" dirty="0" smtClean="0"/>
              <a:t>Anglia</a:t>
            </a:r>
            <a:endParaRPr lang="pl-PL" sz="24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960" y="2483104"/>
            <a:ext cx="4412312" cy="2928862"/>
          </a:xfrm>
          <a:prstGeom prst="rect">
            <a:avLst/>
          </a:prstGeom>
        </p:spPr>
      </p:pic>
    </p:spTree>
    <p:extLst>
      <p:ext uri="{BB962C8B-B14F-4D97-AF65-F5344CB8AC3E}">
        <p14:creationId xmlns:p14="http://schemas.microsoft.com/office/powerpoint/2010/main" val="372322394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1555508" y="188640"/>
            <a:ext cx="5455341" cy="923330"/>
          </a:xfrm>
          <a:prstGeom prst="rect">
            <a:avLst/>
          </a:prstGeom>
          <a:noFill/>
        </p:spPr>
        <p:txBody>
          <a:bodyPr wrap="none" lIns="91440" tIns="45720" rIns="91440" bIns="45720">
            <a:spAutoFit/>
          </a:bodyPr>
          <a:lstStyle/>
          <a:p>
            <a:pPr algn="ctr"/>
            <a:r>
              <a:rPr lang="pl-PL" sz="5400" b="1" dirty="0">
                <a:ln w="31550" cmpd="sng">
                  <a:gradFill>
                    <a:gsLst>
                      <a:gs pos="25000">
                        <a:srgbClr val="6EA0B0">
                          <a:shade val="25000"/>
                          <a:satMod val="190000"/>
                        </a:srgbClr>
                      </a:gs>
                      <a:gs pos="80000">
                        <a:srgbClr val="6EA0B0">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rPr>
              <a:t>Muzyka folkowa</a:t>
            </a:r>
          </a:p>
        </p:txBody>
      </p:sp>
      <p:sp>
        <p:nvSpPr>
          <p:cNvPr id="5" name="Prostokąt 4"/>
          <p:cNvSpPr/>
          <p:nvPr/>
        </p:nvSpPr>
        <p:spPr>
          <a:xfrm>
            <a:off x="297144" y="1662293"/>
            <a:ext cx="5787024" cy="3139321"/>
          </a:xfrm>
          <a:prstGeom prst="rect">
            <a:avLst/>
          </a:prstGeom>
        </p:spPr>
        <p:txBody>
          <a:bodyPr wrap="square">
            <a:spAutoFit/>
          </a:bodyPr>
          <a:lstStyle/>
          <a:p>
            <a:endParaRPr lang="pl-PL" b="1" dirty="0">
              <a:solidFill>
                <a:prstClr val="white"/>
              </a:solidFill>
            </a:endParaRPr>
          </a:p>
          <a:p>
            <a:r>
              <a:rPr lang="pl-PL" b="1" dirty="0">
                <a:solidFill>
                  <a:prstClr val="white"/>
                </a:solidFill>
              </a:rPr>
              <a:t>Instrumenty:</a:t>
            </a:r>
          </a:p>
          <a:p>
            <a:endParaRPr lang="pl-PL" dirty="0">
              <a:solidFill>
                <a:prstClr val="white"/>
              </a:solidFill>
            </a:endParaRPr>
          </a:p>
          <a:p>
            <a:pPr marL="285750" indent="-285750">
              <a:buFontTx/>
              <a:buChar char="-"/>
            </a:pPr>
            <a:r>
              <a:rPr lang="pl-PL" dirty="0">
                <a:solidFill>
                  <a:prstClr val="white"/>
                </a:solidFill>
              </a:rPr>
              <a:t>akordeon</a:t>
            </a:r>
          </a:p>
          <a:p>
            <a:pPr marL="285750" indent="-285750">
              <a:buFontTx/>
              <a:buChar char="-"/>
            </a:pPr>
            <a:r>
              <a:rPr lang="pl-PL" dirty="0">
                <a:solidFill>
                  <a:prstClr val="white"/>
                </a:solidFill>
              </a:rPr>
              <a:t>dudy</a:t>
            </a:r>
          </a:p>
          <a:p>
            <a:pPr marL="285750" indent="-285750">
              <a:buFontTx/>
              <a:buChar char="-"/>
            </a:pPr>
            <a:r>
              <a:rPr lang="pl-PL" dirty="0">
                <a:solidFill>
                  <a:prstClr val="white"/>
                </a:solidFill>
              </a:rPr>
              <a:t>skrzypce</a:t>
            </a:r>
          </a:p>
          <a:p>
            <a:pPr marL="285750" indent="-285750">
              <a:buFontTx/>
              <a:buChar char="-"/>
            </a:pPr>
            <a:r>
              <a:rPr lang="pl-PL" dirty="0">
                <a:solidFill>
                  <a:prstClr val="white"/>
                </a:solidFill>
              </a:rPr>
              <a:t>gitara</a:t>
            </a:r>
          </a:p>
          <a:p>
            <a:pPr marL="285750" indent="-285750">
              <a:buFontTx/>
              <a:buChar char="-"/>
            </a:pPr>
            <a:r>
              <a:rPr lang="pl-PL" dirty="0">
                <a:solidFill>
                  <a:prstClr val="white"/>
                </a:solidFill>
              </a:rPr>
              <a:t>harfa</a:t>
            </a:r>
          </a:p>
          <a:p>
            <a:pPr marL="285750" indent="-285750">
              <a:buFontTx/>
              <a:buChar char="-"/>
            </a:pPr>
            <a:r>
              <a:rPr lang="pl-PL" dirty="0">
                <a:solidFill>
                  <a:prstClr val="white"/>
                </a:solidFill>
              </a:rPr>
              <a:t>flażolet</a:t>
            </a:r>
          </a:p>
          <a:p>
            <a:endParaRPr lang="pl-PL" dirty="0">
              <a:solidFill>
                <a:prstClr val="white"/>
              </a:solidFill>
            </a:endParaRPr>
          </a:p>
          <a:p>
            <a:r>
              <a:rPr lang="pl-PL" b="1" dirty="0">
                <a:solidFill>
                  <a:prstClr val="white"/>
                </a:solidFill>
              </a:rPr>
              <a:t>Podział na formy muzyczne nie jest sztywny.</a:t>
            </a:r>
          </a:p>
        </p:txBody>
      </p:sp>
      <p:sp>
        <p:nvSpPr>
          <p:cNvPr id="2" name="Title 1"/>
          <p:cNvSpPr>
            <a:spLocks noGrp="1"/>
          </p:cNvSpPr>
          <p:nvPr>
            <p:ph type="title"/>
          </p:nvPr>
        </p:nvSpPr>
        <p:spPr>
          <a:xfrm>
            <a:off x="2843808" y="1111970"/>
            <a:ext cx="3200400" cy="730250"/>
          </a:xfrm>
        </p:spPr>
        <p:txBody>
          <a:bodyPr/>
          <a:lstStyle/>
          <a:p>
            <a:pPr algn="ctr"/>
            <a:r>
              <a:rPr lang="pl-PL" sz="2400" dirty="0" smtClean="0"/>
              <a:t>Szkocja</a:t>
            </a:r>
            <a:endParaRPr lang="pl-PL" sz="24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7078" y="2132856"/>
            <a:ext cx="1910600" cy="2862322"/>
          </a:xfrm>
          <a:prstGeom prst="rect">
            <a:avLst/>
          </a:prstGeom>
        </p:spPr>
      </p:pic>
    </p:spTree>
    <p:extLst>
      <p:ext uri="{BB962C8B-B14F-4D97-AF65-F5344CB8AC3E}">
        <p14:creationId xmlns:p14="http://schemas.microsoft.com/office/powerpoint/2010/main" val="373535217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1555508" y="188640"/>
            <a:ext cx="5455341" cy="923330"/>
          </a:xfrm>
          <a:prstGeom prst="rect">
            <a:avLst/>
          </a:prstGeom>
          <a:noFill/>
        </p:spPr>
        <p:txBody>
          <a:bodyPr wrap="none" lIns="91440" tIns="45720" rIns="91440" bIns="45720">
            <a:spAutoFit/>
          </a:bodyPr>
          <a:lstStyle/>
          <a:p>
            <a:pPr algn="ctr"/>
            <a:r>
              <a:rPr lang="pl-PL" sz="5400" b="1" dirty="0">
                <a:ln w="31550" cmpd="sng">
                  <a:gradFill>
                    <a:gsLst>
                      <a:gs pos="25000">
                        <a:srgbClr val="6EA0B0">
                          <a:shade val="25000"/>
                          <a:satMod val="190000"/>
                        </a:srgbClr>
                      </a:gs>
                      <a:gs pos="80000">
                        <a:srgbClr val="6EA0B0">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rPr>
              <a:t>Muzyka folkowa</a:t>
            </a:r>
          </a:p>
        </p:txBody>
      </p:sp>
      <p:sp>
        <p:nvSpPr>
          <p:cNvPr id="5" name="Prostokąt 4"/>
          <p:cNvSpPr/>
          <p:nvPr/>
        </p:nvSpPr>
        <p:spPr>
          <a:xfrm>
            <a:off x="297144" y="1662293"/>
            <a:ext cx="5787024" cy="4524315"/>
          </a:xfrm>
          <a:prstGeom prst="rect">
            <a:avLst/>
          </a:prstGeom>
        </p:spPr>
        <p:txBody>
          <a:bodyPr wrap="square">
            <a:spAutoFit/>
          </a:bodyPr>
          <a:lstStyle/>
          <a:p>
            <a:endParaRPr lang="pl-PL" b="1" dirty="0">
              <a:solidFill>
                <a:prstClr val="white"/>
              </a:solidFill>
            </a:endParaRPr>
          </a:p>
          <a:p>
            <a:endParaRPr lang="pl-PL" b="1" dirty="0">
              <a:solidFill>
                <a:prstClr val="white"/>
              </a:solidFill>
            </a:endParaRPr>
          </a:p>
          <a:p>
            <a:r>
              <a:rPr lang="pl-PL" b="1" dirty="0">
                <a:solidFill>
                  <a:prstClr val="white"/>
                </a:solidFill>
              </a:rPr>
              <a:t>„The land of song”</a:t>
            </a:r>
          </a:p>
          <a:p>
            <a:endParaRPr lang="pl-PL" dirty="0">
              <a:solidFill>
                <a:prstClr val="white"/>
              </a:solidFill>
            </a:endParaRPr>
          </a:p>
          <a:p>
            <a:r>
              <a:rPr lang="pl-PL" b="1" dirty="0">
                <a:solidFill>
                  <a:prstClr val="white"/>
                </a:solidFill>
              </a:rPr>
              <a:t>Instrumenty:</a:t>
            </a:r>
          </a:p>
          <a:p>
            <a:pPr marL="285750" indent="-285750">
              <a:buFontTx/>
              <a:buChar char="-"/>
            </a:pPr>
            <a:r>
              <a:rPr lang="pl-PL" dirty="0">
                <a:solidFill>
                  <a:prstClr val="white"/>
                </a:solidFill>
              </a:rPr>
              <a:t>harfa</a:t>
            </a:r>
          </a:p>
          <a:p>
            <a:pPr marL="285750" indent="-285750">
              <a:buFontTx/>
              <a:buChar char="-"/>
            </a:pPr>
            <a:r>
              <a:rPr lang="pl-PL" dirty="0">
                <a:solidFill>
                  <a:prstClr val="white"/>
                </a:solidFill>
              </a:rPr>
              <a:t>Welsh bagpipes</a:t>
            </a:r>
          </a:p>
          <a:p>
            <a:pPr marL="285750" indent="-285750">
              <a:buFontTx/>
              <a:buChar char="-"/>
            </a:pPr>
            <a:r>
              <a:rPr lang="pl-PL" dirty="0">
                <a:solidFill>
                  <a:prstClr val="white"/>
                </a:solidFill>
              </a:rPr>
              <a:t>pigborn</a:t>
            </a:r>
          </a:p>
          <a:p>
            <a:pPr marL="285750" indent="-285750">
              <a:buFontTx/>
              <a:buChar char="-"/>
            </a:pPr>
            <a:r>
              <a:rPr lang="pl-PL" dirty="0">
                <a:solidFill>
                  <a:prstClr val="white"/>
                </a:solidFill>
              </a:rPr>
              <a:t>crwth</a:t>
            </a:r>
          </a:p>
          <a:p>
            <a:endParaRPr lang="pl-PL" b="1" dirty="0">
              <a:solidFill>
                <a:prstClr val="white"/>
              </a:solidFill>
            </a:endParaRPr>
          </a:p>
          <a:p>
            <a:r>
              <a:rPr lang="pl-PL" b="1" dirty="0">
                <a:solidFill>
                  <a:prstClr val="white"/>
                </a:solidFill>
              </a:rPr>
              <a:t>Formy:</a:t>
            </a:r>
          </a:p>
          <a:p>
            <a:pPr marL="285750" indent="-285750">
              <a:buFontTx/>
              <a:buChar char="-"/>
            </a:pPr>
            <a:r>
              <a:rPr lang="pl-PL" dirty="0">
                <a:solidFill>
                  <a:prstClr val="white"/>
                </a:solidFill>
              </a:rPr>
              <a:t>złożone kolędy</a:t>
            </a:r>
          </a:p>
          <a:p>
            <a:pPr marL="285750" indent="-285750">
              <a:buFontTx/>
              <a:buChar char="-"/>
            </a:pPr>
            <a:r>
              <a:rPr lang="pl-PL" dirty="0">
                <a:solidFill>
                  <a:prstClr val="white"/>
                </a:solidFill>
              </a:rPr>
              <a:t>pieśni miłosne </a:t>
            </a:r>
          </a:p>
          <a:p>
            <a:pPr marL="285750" indent="-285750">
              <a:buFontTx/>
              <a:buChar char="-"/>
            </a:pPr>
            <a:r>
              <a:rPr lang="pl-PL" dirty="0">
                <a:solidFill>
                  <a:prstClr val="white"/>
                </a:solidFill>
              </a:rPr>
              <a:t>ballady</a:t>
            </a:r>
          </a:p>
          <a:p>
            <a:pPr marL="285750" indent="-285750">
              <a:buFontTx/>
              <a:buChar char="-"/>
            </a:pPr>
            <a:r>
              <a:rPr lang="pl-PL" dirty="0">
                <a:solidFill>
                  <a:prstClr val="white"/>
                </a:solidFill>
              </a:rPr>
              <a:t>pennillion</a:t>
            </a:r>
          </a:p>
          <a:p>
            <a:endParaRPr lang="pl-PL" dirty="0">
              <a:solidFill>
                <a:prstClr val="white"/>
              </a:solidFill>
            </a:endParaRPr>
          </a:p>
        </p:txBody>
      </p:sp>
      <p:sp>
        <p:nvSpPr>
          <p:cNvPr id="2" name="Title 1"/>
          <p:cNvSpPr>
            <a:spLocks noGrp="1"/>
          </p:cNvSpPr>
          <p:nvPr>
            <p:ph type="title"/>
          </p:nvPr>
        </p:nvSpPr>
        <p:spPr>
          <a:xfrm>
            <a:off x="2843808" y="1111970"/>
            <a:ext cx="3200400" cy="730250"/>
          </a:xfrm>
        </p:spPr>
        <p:txBody>
          <a:bodyPr/>
          <a:lstStyle/>
          <a:p>
            <a:pPr algn="ctr"/>
            <a:r>
              <a:rPr lang="pl-PL" sz="2400" dirty="0" smtClean="0"/>
              <a:t>Walia</a:t>
            </a:r>
            <a:endParaRPr lang="pl-PL" sz="24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160" y="1844824"/>
            <a:ext cx="3498803" cy="4524315"/>
          </a:xfrm>
          <a:prstGeom prst="rect">
            <a:avLst/>
          </a:prstGeom>
        </p:spPr>
      </p:pic>
    </p:spTree>
    <p:extLst>
      <p:ext uri="{BB962C8B-B14F-4D97-AF65-F5344CB8AC3E}">
        <p14:creationId xmlns:p14="http://schemas.microsoft.com/office/powerpoint/2010/main" val="356661313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sz="quarter" idx="13"/>
          </p:nvPr>
        </p:nvSpPr>
        <p:spPr/>
        <p:txBody>
          <a:bodyPr/>
          <a:lstStyle/>
          <a:p>
            <a:pPr algn="ctr">
              <a:buFont typeface="Wingdings" pitchFamily="2" charset="2"/>
              <a:buNone/>
            </a:pPr>
            <a:r>
              <a:rPr lang="pl-PL" altLang="pl-PL"/>
              <a:t>Z Wielkiej Brytanii pochodzi wiele cenionych na całym świecie zespołów i wykonawców rockowych, metalowych i popowych.  Największą rolę w światowej muzyce brytyjskie zespoły odgrywały w latach 60. XX wieku. </a:t>
            </a:r>
          </a:p>
          <a:p>
            <a:pPr algn="ctr">
              <a:buFont typeface="Wingdings" pitchFamily="2" charset="2"/>
              <a:buNone/>
            </a:pPr>
            <a:r>
              <a:rPr lang="pl-PL" altLang="pl-PL"/>
              <a:t>Głównie dzięki:</a:t>
            </a:r>
          </a:p>
        </p:txBody>
      </p:sp>
    </p:spTree>
    <p:extLst>
      <p:ext uri="{BB962C8B-B14F-4D97-AF65-F5344CB8AC3E}">
        <p14:creationId xmlns:p14="http://schemas.microsoft.com/office/powerpoint/2010/main" val="42802086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pl-PL" altLang="pl-PL"/>
              <a:t>The Beatles</a:t>
            </a:r>
          </a:p>
        </p:txBody>
      </p:sp>
      <p:sp>
        <p:nvSpPr>
          <p:cNvPr id="32771" name="Rectangle 3"/>
          <p:cNvSpPr>
            <a:spLocks noGrp="1" noChangeArrowheads="1"/>
          </p:cNvSpPr>
          <p:nvPr>
            <p:ph sz="quarter" idx="13"/>
          </p:nvPr>
        </p:nvSpPr>
        <p:spPr>
          <a:xfrm>
            <a:off x="457200" y="1981200"/>
            <a:ext cx="4114800" cy="4114800"/>
          </a:xfrm>
        </p:spPr>
        <p:txBody>
          <a:bodyPr>
            <a:normAutofit lnSpcReduction="10000"/>
          </a:bodyPr>
          <a:lstStyle/>
          <a:p>
            <a:pPr>
              <a:lnSpc>
                <a:spcPct val="90000"/>
              </a:lnSpc>
              <a:buFont typeface="Wingdings" pitchFamily="2" charset="2"/>
              <a:buNone/>
            </a:pPr>
            <a:r>
              <a:rPr lang="pl-PL" altLang="pl-PL" sz="2000" dirty="0"/>
              <a:t>	</a:t>
            </a:r>
            <a:r>
              <a:rPr lang="pl-PL" altLang="pl-PL" sz="2000" dirty="0" smtClean="0"/>
              <a:t> </a:t>
            </a:r>
            <a:r>
              <a:rPr lang="pl-PL" altLang="pl-PL" sz="2000" dirty="0"/>
              <a:t>to zespół rockowy z Liverpoolu, powstały w roku 1960. Jego członkowie są najpopularniejszymi muzykami </a:t>
            </a:r>
            <a:r>
              <a:rPr lang="pl-PL" altLang="pl-PL" sz="2000" dirty="0" smtClean="0"/>
              <a:t>wszechczasów</a:t>
            </a:r>
            <a:r>
              <a:rPr lang="pl-PL" altLang="pl-PL" sz="2000" dirty="0"/>
              <a:t>. W historii amerykańskiego rynku fonograficznego nikt nie sprzedał od nich więcej płyt! </a:t>
            </a:r>
          </a:p>
          <a:p>
            <a:pPr>
              <a:lnSpc>
                <a:spcPct val="90000"/>
              </a:lnSpc>
              <a:buFont typeface="Wingdings" pitchFamily="2" charset="2"/>
              <a:buNone/>
            </a:pPr>
            <a:r>
              <a:rPr lang="pl-PL" altLang="pl-PL" sz="2000" dirty="0"/>
              <a:t>	Skład zespołu:</a:t>
            </a:r>
          </a:p>
          <a:p>
            <a:pPr>
              <a:lnSpc>
                <a:spcPct val="90000"/>
              </a:lnSpc>
              <a:buFontTx/>
              <a:buChar char="-"/>
            </a:pPr>
            <a:r>
              <a:rPr lang="pl-PL" altLang="pl-PL" sz="2000" dirty="0"/>
              <a:t>John Lennon</a:t>
            </a:r>
          </a:p>
          <a:p>
            <a:pPr>
              <a:lnSpc>
                <a:spcPct val="90000"/>
              </a:lnSpc>
              <a:buFontTx/>
              <a:buChar char="-"/>
            </a:pPr>
            <a:r>
              <a:rPr lang="pl-PL" altLang="pl-PL" sz="2000" dirty="0"/>
              <a:t>Paul </a:t>
            </a:r>
            <a:r>
              <a:rPr lang="pl-PL" altLang="pl-PL" sz="2000" dirty="0" err="1"/>
              <a:t>McCartney</a:t>
            </a:r>
            <a:endParaRPr lang="pl-PL" altLang="pl-PL" sz="2000" dirty="0"/>
          </a:p>
          <a:p>
            <a:pPr>
              <a:lnSpc>
                <a:spcPct val="90000"/>
              </a:lnSpc>
              <a:buFontTx/>
              <a:buChar char="-"/>
            </a:pPr>
            <a:r>
              <a:rPr lang="pl-PL" altLang="pl-PL" sz="2000" dirty="0"/>
              <a:t>George Harrison</a:t>
            </a:r>
          </a:p>
          <a:p>
            <a:pPr>
              <a:lnSpc>
                <a:spcPct val="90000"/>
              </a:lnSpc>
              <a:buFontTx/>
              <a:buChar char="-"/>
            </a:pPr>
            <a:r>
              <a:rPr lang="pl-PL" altLang="pl-PL" sz="2000" dirty="0"/>
              <a:t>Ringo Starr</a:t>
            </a:r>
          </a:p>
          <a:p>
            <a:pPr>
              <a:lnSpc>
                <a:spcPct val="90000"/>
              </a:lnSpc>
              <a:buFontTx/>
              <a:buChar char="-"/>
            </a:pPr>
            <a:endParaRPr lang="pl-PL" altLang="pl-PL" sz="2000" dirty="0"/>
          </a:p>
        </p:txBody>
      </p:sp>
      <p:pic>
        <p:nvPicPr>
          <p:cNvPr id="32774" name="Picture 6" descr="the-beatles6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1916113"/>
            <a:ext cx="3419475" cy="42862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971600" y="404664"/>
            <a:ext cx="6512511" cy="1302464"/>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pl-PL" altLang="pl-PL" dirty="0">
                <a:solidFill>
                  <a:schemeClr val="tx2">
                    <a:lumMod val="60000"/>
                    <a:lumOff val="40000"/>
                  </a:schemeClr>
                </a:solidFill>
              </a:rPr>
              <a:t>The </a:t>
            </a:r>
            <a:r>
              <a:rPr lang="pl-PL" altLang="pl-PL" dirty="0" smtClean="0">
                <a:solidFill>
                  <a:schemeClr val="tx2">
                    <a:lumMod val="60000"/>
                    <a:lumOff val="40000"/>
                  </a:schemeClr>
                </a:solidFill>
              </a:rPr>
              <a:t>Beatles</a:t>
            </a:r>
            <a:endParaRPr lang="pl-PL" altLang="pl-PL" dirty="0">
              <a:solidFill>
                <a:schemeClr val="tx2">
                  <a:lumMod val="60000"/>
                  <a:lumOff val="40000"/>
                </a:schemeClr>
              </a:solidFill>
            </a:endParaRPr>
          </a:p>
        </p:txBody>
      </p:sp>
    </p:spTree>
    <p:extLst>
      <p:ext uri="{BB962C8B-B14F-4D97-AF65-F5344CB8AC3E}">
        <p14:creationId xmlns:p14="http://schemas.microsoft.com/office/powerpoint/2010/main" val="27745392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339752" y="188640"/>
            <a:ext cx="6512511" cy="1143000"/>
          </a:xfrm>
        </p:spPr>
        <p:txBody>
          <a:bodyPr/>
          <a:lstStyle/>
          <a:p>
            <a:r>
              <a:rPr lang="pl-PL" dirty="0" err="1" smtClean="0"/>
              <a:t>Queen</a:t>
            </a:r>
            <a:endParaRPr lang="pl-PL" dirty="0"/>
          </a:p>
        </p:txBody>
      </p:sp>
      <p:sp>
        <p:nvSpPr>
          <p:cNvPr id="3" name="Symbol zastępczy zawartości 2"/>
          <p:cNvSpPr>
            <a:spLocks noGrp="1"/>
          </p:cNvSpPr>
          <p:nvPr>
            <p:ph sz="quarter" idx="13"/>
          </p:nvPr>
        </p:nvSpPr>
        <p:spPr>
          <a:xfrm>
            <a:off x="359024" y="3501008"/>
            <a:ext cx="8784976" cy="3474720"/>
          </a:xfrm>
        </p:spPr>
        <p:txBody>
          <a:bodyPr>
            <a:normAutofit fontScale="85000" lnSpcReduction="20000"/>
          </a:bodyPr>
          <a:lstStyle/>
          <a:p>
            <a:r>
              <a:rPr lang="pl-PL" dirty="0">
                <a:latin typeface="Times New Roman" panose="02020603050405020304" pitchFamily="18" charset="0"/>
                <a:cs typeface="Times New Roman" panose="02020603050405020304" pitchFamily="18" charset="0"/>
              </a:rPr>
              <a:t>brytyjski zespół rockowy utworzony w 1970 w Londynie przez Briana Maya, Rogera Taylora i </a:t>
            </a:r>
            <a:r>
              <a:rPr lang="pl-PL" dirty="0" err="1">
                <a:latin typeface="Times New Roman" panose="02020603050405020304" pitchFamily="18" charset="0"/>
                <a:cs typeface="Times New Roman" panose="02020603050405020304" pitchFamily="18" charset="0"/>
              </a:rPr>
              <a:t>Freddiego</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Mercury’ego</a:t>
            </a:r>
            <a:r>
              <a:rPr lang="pl-PL" dirty="0">
                <a:latin typeface="Times New Roman" panose="02020603050405020304" pitchFamily="18" charset="0"/>
                <a:cs typeface="Times New Roman" panose="02020603050405020304" pitchFamily="18" charset="0"/>
              </a:rPr>
              <a:t>. Basista John </a:t>
            </a:r>
            <a:r>
              <a:rPr lang="pl-PL" dirty="0" err="1">
                <a:latin typeface="Times New Roman" panose="02020603050405020304" pitchFamily="18" charset="0"/>
                <a:cs typeface="Times New Roman" panose="02020603050405020304" pitchFamily="18" charset="0"/>
              </a:rPr>
              <a:t>Deacon</a:t>
            </a:r>
            <a:r>
              <a:rPr lang="pl-PL" dirty="0">
                <a:latin typeface="Times New Roman" panose="02020603050405020304" pitchFamily="18" charset="0"/>
                <a:cs typeface="Times New Roman" panose="02020603050405020304" pitchFamily="18" charset="0"/>
              </a:rPr>
              <a:t> dołączył do grupy rok później.</a:t>
            </a:r>
          </a:p>
          <a:p>
            <a:endParaRPr lang="pl-PL" dirty="0">
              <a:latin typeface="Times New Roman" panose="02020603050405020304" pitchFamily="18" charset="0"/>
              <a:cs typeface="Times New Roman" panose="02020603050405020304" pitchFamily="18" charset="0"/>
            </a:endParaRPr>
          </a:p>
          <a:p>
            <a:r>
              <a:rPr lang="pl-PL" dirty="0">
                <a:latin typeface="Times New Roman" panose="02020603050405020304" pitchFamily="18" charset="0"/>
                <a:cs typeface="Times New Roman" panose="02020603050405020304" pitchFamily="18" charset="0"/>
              </a:rPr>
              <a:t>Muzyka </a:t>
            </a:r>
            <a:r>
              <a:rPr lang="pl-PL" dirty="0" err="1">
                <a:latin typeface="Times New Roman" panose="02020603050405020304" pitchFamily="18" charset="0"/>
                <a:cs typeface="Times New Roman" panose="02020603050405020304" pitchFamily="18" charset="0"/>
              </a:rPr>
              <a:t>Queen</a:t>
            </a:r>
            <a:r>
              <a:rPr lang="pl-PL" dirty="0">
                <a:latin typeface="Times New Roman" panose="02020603050405020304" pitchFamily="18" charset="0"/>
                <a:cs typeface="Times New Roman" panose="02020603050405020304" pitchFamily="18" charset="0"/>
              </a:rPr>
              <a:t> odznacza się różnorodnością brzmienia, sprawiającą, że zespół trudno jest przypisać do konkretnego stylu. Większość utworów nosi cechy rocka i jego odmian (hard rock, rock progresywny) oraz, w pewnym stopniu, muzyki pop. Charakterystyczną cechą zespołu są też wielowarstwowe aranżacje, harmonie wokalne oraz aktywny udział publiczności podczas koncertów.</a:t>
            </a:r>
          </a:p>
          <a:p>
            <a:endParaRPr lang="pl-PL" dirty="0">
              <a:latin typeface="Times New Roman" panose="02020603050405020304" pitchFamily="18" charset="0"/>
              <a:cs typeface="Times New Roman" panose="02020603050405020304" pitchFamily="18" charset="0"/>
            </a:endParaRPr>
          </a:p>
          <a:p>
            <a:r>
              <a:rPr lang="pl-PL" dirty="0">
                <a:latin typeface="Times New Roman" panose="02020603050405020304" pitchFamily="18" charset="0"/>
                <a:cs typeface="Times New Roman" panose="02020603050405020304" pitchFamily="18" charset="0"/>
              </a:rPr>
              <a:t>W 2001 grupa </a:t>
            </a:r>
            <a:r>
              <a:rPr lang="pl-PL" dirty="0" err="1">
                <a:latin typeface="Times New Roman" panose="02020603050405020304" pitchFamily="18" charset="0"/>
                <a:cs typeface="Times New Roman" panose="02020603050405020304" pitchFamily="18" charset="0"/>
              </a:rPr>
              <a:t>Queen</a:t>
            </a:r>
            <a:r>
              <a:rPr lang="pl-PL" dirty="0">
                <a:latin typeface="Times New Roman" panose="02020603050405020304" pitchFamily="18" charset="0"/>
                <a:cs typeface="Times New Roman" panose="02020603050405020304" pitchFamily="18" charset="0"/>
              </a:rPr>
              <a:t> została wprowadzona do Rock and </a:t>
            </a:r>
            <a:r>
              <a:rPr lang="pl-PL" dirty="0" err="1">
                <a:latin typeface="Times New Roman" panose="02020603050405020304" pitchFamily="18" charset="0"/>
                <a:cs typeface="Times New Roman" panose="02020603050405020304" pitchFamily="18" charset="0"/>
              </a:rPr>
              <a:t>Roll</a:t>
            </a:r>
            <a:r>
              <a:rPr lang="pl-PL" dirty="0">
                <a:latin typeface="Times New Roman" panose="02020603050405020304" pitchFamily="18" charset="0"/>
                <a:cs typeface="Times New Roman" panose="02020603050405020304" pitchFamily="18" charset="0"/>
              </a:rPr>
              <a:t> Hall of </a:t>
            </a:r>
            <a:r>
              <a:rPr lang="pl-PL" dirty="0" err="1">
                <a:latin typeface="Times New Roman" panose="02020603050405020304" pitchFamily="18" charset="0"/>
                <a:cs typeface="Times New Roman" panose="02020603050405020304" pitchFamily="18" charset="0"/>
              </a:rPr>
              <a:t>Fame</a:t>
            </a:r>
            <a:r>
              <a:rPr lang="pl-PL" dirty="0">
                <a:latin typeface="Times New Roman" panose="02020603050405020304" pitchFamily="18" charset="0"/>
                <a:cs typeface="Times New Roman" panose="02020603050405020304" pitchFamily="18" charset="0"/>
              </a:rPr>
              <a:t> w USA, a 11 listopada 2004 do Hall of </a:t>
            </a:r>
            <a:r>
              <a:rPr lang="pl-PL" dirty="0" err="1">
                <a:latin typeface="Times New Roman" panose="02020603050405020304" pitchFamily="18" charset="0"/>
                <a:cs typeface="Times New Roman" panose="02020603050405020304" pitchFamily="18" charset="0"/>
              </a:rPr>
              <a:t>Fame</a:t>
            </a:r>
            <a:r>
              <a:rPr lang="pl-PL" dirty="0">
                <a:latin typeface="Times New Roman" panose="02020603050405020304" pitchFamily="18" charset="0"/>
                <a:cs typeface="Times New Roman" panose="02020603050405020304" pitchFamily="18" charset="0"/>
              </a:rPr>
              <a:t> w Wielkiej Brytanii. W 2007 </a:t>
            </a:r>
            <a:r>
              <a:rPr lang="pl-PL" dirty="0" err="1">
                <a:latin typeface="Times New Roman" panose="02020603050405020304" pitchFamily="18" charset="0"/>
                <a:cs typeface="Times New Roman" panose="02020603050405020304" pitchFamily="18" charset="0"/>
              </a:rPr>
              <a:t>Queen</a:t>
            </a:r>
            <a:r>
              <a:rPr lang="pl-PL" dirty="0">
                <a:latin typeface="Times New Roman" panose="02020603050405020304" pitchFamily="18" charset="0"/>
                <a:cs typeface="Times New Roman" panose="02020603050405020304" pitchFamily="18" charset="0"/>
              </a:rPr>
              <a:t> została wybrana najlepszą brytyjską grupą </a:t>
            </a:r>
            <a:r>
              <a:rPr lang="pl-PL" dirty="0" err="1">
                <a:latin typeface="Times New Roman" panose="02020603050405020304" pitchFamily="18" charset="0"/>
                <a:cs typeface="Times New Roman" panose="02020603050405020304" pitchFamily="18" charset="0"/>
              </a:rPr>
              <a:t>wszech</a:t>
            </a:r>
            <a:r>
              <a:rPr lang="pl-PL" dirty="0">
                <a:latin typeface="Times New Roman" panose="02020603050405020304" pitchFamily="18" charset="0"/>
                <a:cs typeface="Times New Roman" panose="02020603050405020304" pitchFamily="18" charset="0"/>
              </a:rPr>
              <a:t> czasów przez słuchaczy BBC Radio </a:t>
            </a:r>
            <a:r>
              <a:rPr lang="pl-PL" dirty="0" smtClean="0">
                <a:latin typeface="Times New Roman" panose="02020603050405020304" pitchFamily="18" charset="0"/>
                <a:cs typeface="Times New Roman" panose="02020603050405020304" pitchFamily="18" charset="0"/>
              </a:rPr>
              <a:t>2.</a:t>
            </a:r>
            <a:endParaRPr lang="pl-PL" dirty="0">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a:blip r:embed="rId2" cstate="print"/>
          <a:srcRect/>
          <a:stretch>
            <a:fillRect/>
          </a:stretch>
        </p:blipFill>
        <p:spPr bwMode="auto">
          <a:xfrm>
            <a:off x="251520" y="188640"/>
            <a:ext cx="5257727" cy="3312368"/>
          </a:xfrm>
          <a:prstGeom prst="rect">
            <a:avLst/>
          </a:prstGeom>
          <a:noFill/>
          <a:ln w="9525">
            <a:noFill/>
            <a:miter lim="800000"/>
            <a:headEnd/>
            <a:tailEnd/>
          </a:ln>
        </p:spPr>
      </p:pic>
    </p:spTree>
    <p:extLst>
      <p:ext uri="{BB962C8B-B14F-4D97-AF65-F5344CB8AC3E}">
        <p14:creationId xmlns:p14="http://schemas.microsoft.com/office/powerpoint/2010/main" val="4089557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13"/>
          </p:nvPr>
        </p:nvSpPr>
        <p:spPr>
          <a:xfrm>
            <a:off x="107504" y="3305167"/>
            <a:ext cx="8777064" cy="3474720"/>
          </a:xfrm>
        </p:spPr>
        <p:txBody>
          <a:bodyPr>
            <a:normAutofit/>
          </a:bodyPr>
          <a:lstStyle/>
          <a:p>
            <a:r>
              <a:rPr lang="pl-PL" dirty="0"/>
              <a:t>angielski zespół rockowy założony w 1965 roku w Londynie. Ich twórczość, początkowo klasyfikowana jako rock psychodeliczny, w późniejszych latach nabrała cech muzyki progresywnej. Grupa znana jest z filozoficznie zabarwionych tekstów piosenek, eksperymentów z dźwiękiem, innowacyjnego podejścia do kwestii grafiki w albumach oraz rozbudowanych występów koncertowych. Sprzedali na całym świecie ponad 200 milionów </a:t>
            </a:r>
            <a:r>
              <a:rPr lang="pl-PL" dirty="0" smtClean="0"/>
              <a:t>albumów </a:t>
            </a:r>
            <a:r>
              <a:rPr lang="pl-PL" dirty="0"/>
              <a:t>(z tego ok. 74,5 miliona w samych Stanach </a:t>
            </a:r>
            <a:r>
              <a:rPr lang="pl-PL" dirty="0" smtClean="0"/>
              <a:t>Zjednoczonych), </a:t>
            </a:r>
            <a:r>
              <a:rPr lang="pl-PL" dirty="0"/>
              <a:t>co czyni ich jedną z najlepiej sprzedających się grup muzycznych w </a:t>
            </a:r>
            <a:r>
              <a:rPr lang="pl-PL" dirty="0" err="1"/>
              <a:t>histori</a:t>
            </a:r>
            <a:endParaRPr lang="pl-PL" dirty="0"/>
          </a:p>
        </p:txBody>
      </p:sp>
      <p:pic>
        <p:nvPicPr>
          <p:cNvPr id="4" name="Picture 2"/>
          <p:cNvPicPr>
            <a:picLocks noChangeAspect="1" noChangeArrowheads="1"/>
          </p:cNvPicPr>
          <p:nvPr/>
        </p:nvPicPr>
        <p:blipFill>
          <a:blip r:embed="rId2" cstate="print"/>
          <a:srcRect/>
          <a:stretch>
            <a:fillRect/>
          </a:stretch>
        </p:blipFill>
        <p:spPr bwMode="auto">
          <a:xfrm>
            <a:off x="755576" y="244826"/>
            <a:ext cx="4896545" cy="3060341"/>
          </a:xfrm>
          <a:prstGeom prst="rect">
            <a:avLst/>
          </a:prstGeom>
          <a:noFill/>
          <a:ln w="9525">
            <a:noFill/>
            <a:miter lim="800000"/>
            <a:headEnd/>
            <a:tailEnd/>
          </a:ln>
        </p:spPr>
      </p:pic>
    </p:spTree>
    <p:extLst>
      <p:ext uri="{BB962C8B-B14F-4D97-AF65-F5344CB8AC3E}">
        <p14:creationId xmlns:p14="http://schemas.microsoft.com/office/powerpoint/2010/main" val="1859096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Prostokąt 1"/>
          <p:cNvSpPr/>
          <p:nvPr/>
        </p:nvSpPr>
        <p:spPr>
          <a:xfrm>
            <a:off x="611560" y="353477"/>
            <a:ext cx="2079416"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pl-PL"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cs typeface="Arial" charset="0"/>
              </a:rPr>
              <a:t>Klimat</a:t>
            </a:r>
          </a:p>
        </p:txBody>
      </p:sp>
      <p:sp>
        <p:nvSpPr>
          <p:cNvPr id="3" name="pole tekstowe 2"/>
          <p:cNvSpPr txBox="1"/>
          <p:nvPr/>
        </p:nvSpPr>
        <p:spPr>
          <a:xfrm>
            <a:off x="611188" y="1484313"/>
            <a:ext cx="5832475" cy="4894262"/>
          </a:xfrm>
          <a:prstGeom prst="rect">
            <a:avLst/>
          </a:prstGeom>
          <a:noFill/>
        </p:spPr>
        <p:txBody>
          <a:bodyPr>
            <a:spAutoFit/>
          </a:bodyPr>
          <a:lstStyle/>
          <a:p>
            <a:pPr>
              <a:defRPr/>
            </a:pPr>
            <a:r>
              <a:rPr lang="pl-PL" sz="2400" b="1" dirty="0">
                <a:solidFill>
                  <a:schemeClr val="bg1"/>
                </a:solidFill>
                <a:cs typeface="Arial" charset="0"/>
              </a:rPr>
              <a:t>Klimat w Wielkiej Brytanii jest wybitnie oceaniczny, oznacza to, że zimy są łagodne, natomiast lata chłodne. Charakterystyczną cechą tego klimatu są obfite opady deszczu.</a:t>
            </a:r>
          </a:p>
          <a:p>
            <a:pPr>
              <a:defRPr/>
            </a:pPr>
            <a:endParaRPr lang="pl-PL" sz="2400" b="1" dirty="0">
              <a:solidFill>
                <a:schemeClr val="bg1"/>
              </a:solidFill>
              <a:cs typeface="Arial" charset="0"/>
            </a:endParaRPr>
          </a:p>
          <a:p>
            <a:pPr>
              <a:defRPr/>
            </a:pPr>
            <a:r>
              <a:rPr lang="pl-PL" sz="2400" b="1" dirty="0">
                <a:solidFill>
                  <a:schemeClr val="bg1"/>
                </a:solidFill>
                <a:cs typeface="Arial" charset="0"/>
              </a:rPr>
              <a:t>Mają na to wpływ:</a:t>
            </a:r>
          </a:p>
          <a:p>
            <a:pPr marL="285750" indent="-285750">
              <a:buFontTx/>
              <a:buBlip>
                <a:blip r:embed="rId3"/>
              </a:buBlip>
              <a:defRPr/>
            </a:pPr>
            <a:r>
              <a:rPr lang="pl-PL" sz="2400" b="1" dirty="0">
                <a:solidFill>
                  <a:schemeClr val="bg1"/>
                </a:solidFill>
                <a:cs typeface="Arial" charset="0"/>
              </a:rPr>
              <a:t>masy powietrza docierające znad Atlantyku</a:t>
            </a:r>
          </a:p>
          <a:p>
            <a:pPr marL="285750" indent="-285750">
              <a:buFontTx/>
              <a:buBlip>
                <a:blip r:embed="rId3"/>
              </a:buBlip>
              <a:defRPr/>
            </a:pPr>
            <a:r>
              <a:rPr lang="pl-PL" sz="2400" b="1" dirty="0">
                <a:solidFill>
                  <a:schemeClr val="bg1"/>
                </a:solidFill>
                <a:cs typeface="Arial" charset="0"/>
              </a:rPr>
              <a:t>ciepły prąd Północnoatlantycki opływający północno zachodnie wybrzeża Wielkiej Brytanii</a:t>
            </a:r>
          </a:p>
          <a:p>
            <a:pPr>
              <a:defRPr/>
            </a:pPr>
            <a:endParaRPr lang="pl-PL" sz="2400" dirty="0">
              <a:solidFill>
                <a:prstClr val="black"/>
              </a:solidFill>
              <a:cs typeface="Arial" charset="0"/>
            </a:endParaRPr>
          </a:p>
          <a:p>
            <a:pPr>
              <a:defRPr/>
            </a:pPr>
            <a:r>
              <a:rPr lang="pl-PL" sz="2400" dirty="0">
                <a:solidFill>
                  <a:prstClr val="black"/>
                </a:solidFill>
                <a:cs typeface="Arial" charset="0"/>
              </a:rPr>
              <a:t> </a:t>
            </a:r>
          </a:p>
        </p:txBody>
      </p:sp>
    </p:spTree>
    <p:extLst>
      <p:ext uri="{BB962C8B-B14F-4D97-AF65-F5344CB8AC3E}">
        <p14:creationId xmlns:p14="http://schemas.microsoft.com/office/powerpoint/2010/main" val="387661174"/>
      </p:ext>
    </p:extLst>
  </p:cSld>
  <p:clrMapOvr>
    <a:masterClrMapping/>
  </p:clrMapOvr>
  <p:transition spd="slow">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411760" y="116632"/>
            <a:ext cx="6512511" cy="1143000"/>
          </a:xfrm>
        </p:spPr>
        <p:txBody>
          <a:bodyPr/>
          <a:lstStyle/>
          <a:p>
            <a:r>
              <a:rPr lang="pl-PL" dirty="0" smtClean="0"/>
              <a:t>Sting </a:t>
            </a:r>
            <a:endParaRPr lang="pl-PL" dirty="0"/>
          </a:p>
        </p:txBody>
      </p:sp>
      <p:sp>
        <p:nvSpPr>
          <p:cNvPr id="3" name="Symbol zastępczy zawartości 2"/>
          <p:cNvSpPr>
            <a:spLocks noGrp="1"/>
          </p:cNvSpPr>
          <p:nvPr>
            <p:ph sz="quarter" idx="13"/>
          </p:nvPr>
        </p:nvSpPr>
        <p:spPr>
          <a:xfrm>
            <a:off x="323528" y="4509120"/>
            <a:ext cx="8064896" cy="2382064"/>
          </a:xfrm>
        </p:spPr>
        <p:txBody>
          <a:bodyPr/>
          <a:lstStyle/>
          <a:p>
            <a:r>
              <a:rPr lang="pl-PL" dirty="0"/>
              <a:t>(ur. 2 października 1951 w </a:t>
            </a:r>
            <a:r>
              <a:rPr lang="pl-PL" dirty="0" err="1"/>
              <a:t>Wallsend</a:t>
            </a:r>
            <a:r>
              <a:rPr lang="pl-PL" dirty="0"/>
              <a:t>) – brytyjski muzyk, kompozytor i wokalista, odznaczony tytułem komandora Orderu Imperium Brytyjskiego. Na przełomie lat 70. i 80. XX wieku lider, główny kompozytor i gitarzysta basowy grupy muzycznej The Police</a:t>
            </a:r>
          </a:p>
        </p:txBody>
      </p:sp>
      <p:pic>
        <p:nvPicPr>
          <p:cNvPr id="4" name="Picture 2"/>
          <p:cNvPicPr>
            <a:picLocks noChangeAspect="1" noChangeArrowheads="1"/>
          </p:cNvPicPr>
          <p:nvPr/>
        </p:nvPicPr>
        <p:blipFill>
          <a:blip r:embed="rId2" cstate="print"/>
          <a:srcRect/>
          <a:stretch>
            <a:fillRect/>
          </a:stretch>
        </p:blipFill>
        <p:spPr bwMode="auto">
          <a:xfrm>
            <a:off x="323528" y="2434"/>
            <a:ext cx="5905500" cy="4000500"/>
          </a:xfrm>
          <a:prstGeom prst="rect">
            <a:avLst/>
          </a:prstGeom>
          <a:noFill/>
          <a:ln w="9525">
            <a:noFill/>
            <a:miter lim="800000"/>
            <a:headEnd/>
            <a:tailEnd/>
          </a:ln>
        </p:spPr>
      </p:pic>
    </p:spTree>
    <p:extLst>
      <p:ext uri="{BB962C8B-B14F-4D97-AF65-F5344CB8AC3E}">
        <p14:creationId xmlns:p14="http://schemas.microsoft.com/office/powerpoint/2010/main" val="11609864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pl-PL" altLang="pl-PL" dirty="0">
                <a:solidFill>
                  <a:schemeClr val="tx2">
                    <a:lumMod val="60000"/>
                    <a:lumOff val="40000"/>
                  </a:schemeClr>
                </a:solidFill>
              </a:rPr>
              <a:t>The Rolling Stones</a:t>
            </a:r>
          </a:p>
        </p:txBody>
      </p:sp>
      <p:sp>
        <p:nvSpPr>
          <p:cNvPr id="33795" name="Rectangle 3"/>
          <p:cNvSpPr>
            <a:spLocks noGrp="1" noChangeArrowheads="1"/>
          </p:cNvSpPr>
          <p:nvPr>
            <p:ph type="body" sz="half" idx="1"/>
          </p:nvPr>
        </p:nvSpPr>
        <p:spPr>
          <a:xfrm>
            <a:off x="323850" y="2060575"/>
            <a:ext cx="4114800" cy="4395788"/>
          </a:xfrm>
        </p:spPr>
        <p:txBody>
          <a:bodyPr/>
          <a:lstStyle/>
          <a:p>
            <a:pPr>
              <a:lnSpc>
                <a:spcPct val="80000"/>
              </a:lnSpc>
              <a:buFont typeface="Wingdings" pitchFamily="2" charset="2"/>
              <a:buNone/>
            </a:pPr>
            <a:r>
              <a:rPr lang="pl-PL" altLang="pl-PL" sz="1600" dirty="0"/>
              <a:t>	The Rolling Stones, to jeden z najpopularniejszych zespołów muzyki rockowej drugiej połowy XX wieku. Jego twórczość wywarła znaczny wpływ na kulturę masową i przemysł muzyczny w ostatnich czterdziestu latach.</a:t>
            </a:r>
          </a:p>
          <a:p>
            <a:pPr>
              <a:lnSpc>
                <a:spcPct val="80000"/>
              </a:lnSpc>
              <a:buFont typeface="Wingdings" pitchFamily="2" charset="2"/>
              <a:buNone/>
            </a:pPr>
            <a:r>
              <a:rPr lang="pl-PL" altLang="pl-PL" sz="1600" dirty="0"/>
              <a:t>	Skład zespołu (pierwotny):</a:t>
            </a:r>
          </a:p>
          <a:p>
            <a:pPr>
              <a:lnSpc>
                <a:spcPct val="80000"/>
              </a:lnSpc>
              <a:buFontTx/>
              <a:buChar char="-"/>
            </a:pPr>
            <a:r>
              <a:rPr lang="pl-PL" altLang="pl-PL" sz="1600" dirty="0"/>
              <a:t>Brian Jones </a:t>
            </a:r>
          </a:p>
          <a:p>
            <a:pPr>
              <a:lnSpc>
                <a:spcPct val="80000"/>
              </a:lnSpc>
              <a:buFontTx/>
              <a:buChar char="-"/>
            </a:pPr>
            <a:r>
              <a:rPr lang="pl-PL" altLang="pl-PL" sz="1600" dirty="0" err="1"/>
              <a:t>Ian</a:t>
            </a:r>
            <a:r>
              <a:rPr lang="pl-PL" altLang="pl-PL" sz="1600" dirty="0"/>
              <a:t> Stewart  </a:t>
            </a:r>
          </a:p>
          <a:p>
            <a:pPr>
              <a:lnSpc>
                <a:spcPct val="80000"/>
              </a:lnSpc>
              <a:buFontTx/>
              <a:buChar char="-"/>
            </a:pPr>
            <a:r>
              <a:rPr lang="pl-PL" altLang="pl-PL" sz="1600" dirty="0"/>
              <a:t>Bill </a:t>
            </a:r>
            <a:r>
              <a:rPr lang="pl-PL" altLang="pl-PL" sz="1600" dirty="0" err="1"/>
              <a:t>Wyman</a:t>
            </a:r>
            <a:r>
              <a:rPr lang="pl-PL" altLang="pl-PL" sz="1600" dirty="0"/>
              <a:t> </a:t>
            </a:r>
          </a:p>
          <a:p>
            <a:pPr>
              <a:lnSpc>
                <a:spcPct val="80000"/>
              </a:lnSpc>
              <a:buFontTx/>
              <a:buChar char="-"/>
            </a:pPr>
            <a:r>
              <a:rPr lang="pl-PL" altLang="pl-PL" sz="1600" dirty="0" err="1"/>
              <a:t>Mick</a:t>
            </a:r>
            <a:r>
              <a:rPr lang="pl-PL" altLang="pl-PL" sz="1600" dirty="0"/>
              <a:t> Taylor </a:t>
            </a:r>
          </a:p>
          <a:p>
            <a:pPr>
              <a:lnSpc>
                <a:spcPct val="80000"/>
              </a:lnSpc>
              <a:buFontTx/>
              <a:buNone/>
            </a:pPr>
            <a:r>
              <a:rPr lang="pl-PL" altLang="pl-PL" sz="1600" dirty="0"/>
              <a:t>	Obecnie zespół tworzą: </a:t>
            </a:r>
            <a:r>
              <a:rPr lang="pl-PL" altLang="pl-PL" sz="1600" dirty="0" err="1"/>
              <a:t>Mick</a:t>
            </a:r>
            <a:r>
              <a:rPr lang="pl-PL" altLang="pl-PL" sz="1600" dirty="0"/>
              <a:t> Jagger, </a:t>
            </a:r>
            <a:r>
              <a:rPr lang="pl-PL" altLang="pl-PL" sz="1600" dirty="0" err="1"/>
              <a:t>Mick</a:t>
            </a:r>
            <a:r>
              <a:rPr lang="pl-PL" altLang="pl-PL" sz="1600" dirty="0"/>
              <a:t> Jagger, Ron Wood oraz Charlie </a:t>
            </a:r>
            <a:r>
              <a:rPr lang="pl-PL" altLang="pl-PL" sz="1600" dirty="0" err="1"/>
              <a:t>Watts</a:t>
            </a:r>
            <a:r>
              <a:rPr lang="pl-PL" altLang="pl-PL" sz="1600" dirty="0"/>
              <a:t>. </a:t>
            </a:r>
          </a:p>
          <a:p>
            <a:pPr>
              <a:lnSpc>
                <a:spcPct val="80000"/>
              </a:lnSpc>
              <a:buFont typeface="Wingdings" pitchFamily="2" charset="2"/>
              <a:buNone/>
            </a:pPr>
            <a:r>
              <a:rPr lang="pl-PL" altLang="pl-PL" sz="1600" dirty="0"/>
              <a:t> </a:t>
            </a:r>
          </a:p>
        </p:txBody>
      </p:sp>
      <p:pic>
        <p:nvPicPr>
          <p:cNvPr id="33797" name="Picture 5" descr="the_rolling_stone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3438" y="2060575"/>
            <a:ext cx="4038600" cy="32400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848514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pl-PL" altLang="pl-PL" dirty="0" err="1">
                <a:solidFill>
                  <a:schemeClr val="tx2">
                    <a:lumMod val="60000"/>
                    <a:lumOff val="40000"/>
                  </a:schemeClr>
                </a:solidFill>
              </a:rPr>
              <a:t>Amy</a:t>
            </a:r>
            <a:r>
              <a:rPr lang="pl-PL" altLang="pl-PL" dirty="0">
                <a:solidFill>
                  <a:schemeClr val="tx2">
                    <a:lumMod val="60000"/>
                    <a:lumOff val="40000"/>
                  </a:schemeClr>
                </a:solidFill>
              </a:rPr>
              <a:t> </a:t>
            </a:r>
            <a:r>
              <a:rPr lang="pl-PL" altLang="pl-PL" dirty="0" err="1">
                <a:solidFill>
                  <a:schemeClr val="tx2">
                    <a:lumMod val="60000"/>
                    <a:lumOff val="40000"/>
                  </a:schemeClr>
                </a:solidFill>
              </a:rPr>
              <a:t>Winehouse</a:t>
            </a:r>
            <a:r>
              <a:rPr lang="pl-PL" altLang="pl-PL" dirty="0">
                <a:solidFill>
                  <a:schemeClr val="tx2">
                    <a:lumMod val="60000"/>
                    <a:lumOff val="40000"/>
                  </a:schemeClr>
                </a:solidFill>
              </a:rPr>
              <a:t> </a:t>
            </a:r>
          </a:p>
        </p:txBody>
      </p:sp>
      <p:sp>
        <p:nvSpPr>
          <p:cNvPr id="35843" name="Rectangle 3"/>
          <p:cNvSpPr>
            <a:spLocks noGrp="1" noChangeArrowheads="1"/>
          </p:cNvSpPr>
          <p:nvPr>
            <p:ph type="body" sz="half" idx="1"/>
          </p:nvPr>
        </p:nvSpPr>
        <p:spPr>
          <a:xfrm>
            <a:off x="0" y="2743200"/>
            <a:ext cx="4176713" cy="4114800"/>
          </a:xfrm>
        </p:spPr>
        <p:txBody>
          <a:bodyPr/>
          <a:lstStyle/>
          <a:p>
            <a:pPr>
              <a:buFont typeface="Wingdings" pitchFamily="2" charset="2"/>
              <a:buNone/>
            </a:pPr>
            <a:r>
              <a:rPr lang="pl-PL" altLang="pl-PL" sz="2400" dirty="0"/>
              <a:t>	(ur. 14 września 1983 w Londynie, zm. 23 lipca 2011 </a:t>
            </a:r>
            <a:r>
              <a:rPr lang="pl-PL" altLang="pl-PL" sz="2400" dirty="0" smtClean="0"/>
              <a:t>tamże) </a:t>
            </a:r>
            <a:r>
              <a:rPr lang="pl-PL" altLang="pl-PL" sz="2400" dirty="0"/>
              <a:t>– angielska wokalistka soul, jazz i R&amp;B oraz autorka tekstów piosenek.</a:t>
            </a:r>
          </a:p>
        </p:txBody>
      </p:sp>
      <p:pic>
        <p:nvPicPr>
          <p:cNvPr id="35845" name="Picture 5" descr="amy_winehouse0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019300"/>
            <a:ext cx="4038600" cy="403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453168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pl-PL" altLang="pl-PL" dirty="0">
                <a:solidFill>
                  <a:schemeClr val="tx2">
                    <a:lumMod val="60000"/>
                    <a:lumOff val="40000"/>
                  </a:schemeClr>
                </a:solidFill>
              </a:rPr>
              <a:t>U2</a:t>
            </a:r>
          </a:p>
        </p:txBody>
      </p:sp>
      <p:sp>
        <p:nvSpPr>
          <p:cNvPr id="38915" name="Rectangle 3"/>
          <p:cNvSpPr>
            <a:spLocks noGrp="1" noChangeArrowheads="1"/>
          </p:cNvSpPr>
          <p:nvPr>
            <p:ph type="body" sz="half" idx="1"/>
          </p:nvPr>
        </p:nvSpPr>
        <p:spPr/>
        <p:txBody>
          <a:bodyPr/>
          <a:lstStyle/>
          <a:p>
            <a:pPr>
              <a:lnSpc>
                <a:spcPct val="90000"/>
              </a:lnSpc>
              <a:buFont typeface="Wingdings" pitchFamily="2" charset="2"/>
              <a:buNone/>
            </a:pPr>
            <a:r>
              <a:rPr lang="pl-PL" altLang="pl-PL" sz="2000"/>
              <a:t>	U2 to irlandzki zespół rockowy, powstały w Dublinie. Pomimo że został założony już w roku 1976, nadal zachwyca tysiące ludzi na całym świecie, a także tworzy nowe przeboje. </a:t>
            </a:r>
          </a:p>
          <a:p>
            <a:pPr>
              <a:lnSpc>
                <a:spcPct val="90000"/>
              </a:lnSpc>
              <a:buFont typeface="Wingdings" pitchFamily="2" charset="2"/>
              <a:buNone/>
            </a:pPr>
            <a:r>
              <a:rPr lang="pl-PL" altLang="pl-PL" sz="2000"/>
              <a:t>	W jego skład wchodzą: </a:t>
            </a:r>
          </a:p>
          <a:p>
            <a:pPr>
              <a:lnSpc>
                <a:spcPct val="90000"/>
              </a:lnSpc>
              <a:buFontTx/>
              <a:buChar char="-"/>
            </a:pPr>
            <a:r>
              <a:rPr lang="pl-PL" altLang="pl-PL" sz="2000"/>
              <a:t>Bono (wokal i gitara)</a:t>
            </a:r>
          </a:p>
          <a:p>
            <a:pPr>
              <a:lnSpc>
                <a:spcPct val="90000"/>
              </a:lnSpc>
              <a:buFontTx/>
              <a:buChar char="-"/>
            </a:pPr>
            <a:r>
              <a:rPr lang="pl-PL" altLang="pl-PL" sz="2000"/>
              <a:t>The Edge (gitara, instrumenty klawiszowe, drugi głos)</a:t>
            </a:r>
          </a:p>
          <a:p>
            <a:pPr>
              <a:lnSpc>
                <a:spcPct val="90000"/>
              </a:lnSpc>
              <a:buFontTx/>
              <a:buChar char="-"/>
            </a:pPr>
            <a:r>
              <a:rPr lang="pl-PL" altLang="pl-PL" sz="2000"/>
              <a:t>Adam Clayton (gitara basowa) </a:t>
            </a:r>
          </a:p>
          <a:p>
            <a:pPr>
              <a:lnSpc>
                <a:spcPct val="90000"/>
              </a:lnSpc>
              <a:buFontTx/>
              <a:buChar char="-"/>
            </a:pPr>
            <a:r>
              <a:rPr lang="pl-PL" altLang="pl-PL" sz="2000"/>
              <a:t>Larry Mullen Jr. (perkusja) </a:t>
            </a:r>
          </a:p>
        </p:txBody>
      </p:sp>
      <p:pic>
        <p:nvPicPr>
          <p:cNvPr id="38917" name="Picture 5" descr="u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076825" y="2133600"/>
            <a:ext cx="3457575" cy="3457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6198111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solidFill>
                  <a:schemeClr val="tx2">
                    <a:lumMod val="60000"/>
                    <a:lumOff val="40000"/>
                  </a:schemeClr>
                </a:solidFill>
              </a:rPr>
              <a:t>Adele </a:t>
            </a:r>
            <a:r>
              <a:rPr lang="pl-PL" dirty="0" err="1">
                <a:solidFill>
                  <a:schemeClr val="tx2">
                    <a:lumMod val="60000"/>
                    <a:lumOff val="40000"/>
                  </a:schemeClr>
                </a:solidFill>
              </a:rPr>
              <a:t>Laurie</a:t>
            </a:r>
            <a:r>
              <a:rPr lang="pl-PL" dirty="0">
                <a:solidFill>
                  <a:schemeClr val="tx2">
                    <a:lumMod val="60000"/>
                    <a:lumOff val="40000"/>
                  </a:schemeClr>
                </a:solidFill>
              </a:rPr>
              <a:t> Blue </a:t>
            </a:r>
            <a:r>
              <a:rPr lang="pl-PL" dirty="0" err="1" smtClean="0">
                <a:solidFill>
                  <a:schemeClr val="tx2">
                    <a:lumMod val="60000"/>
                    <a:lumOff val="40000"/>
                  </a:schemeClr>
                </a:solidFill>
              </a:rPr>
              <a:t>Adkins</a:t>
            </a:r>
            <a:endParaRPr lang="pl-PL" dirty="0">
              <a:solidFill>
                <a:schemeClr val="tx2">
                  <a:lumMod val="60000"/>
                  <a:lumOff val="40000"/>
                </a:schemeClr>
              </a:solidFill>
            </a:endParaRPr>
          </a:p>
        </p:txBody>
      </p:sp>
      <p:sp>
        <p:nvSpPr>
          <p:cNvPr id="4" name="Symbol zastępczy zawartości 3"/>
          <p:cNvSpPr>
            <a:spLocks noGrp="1"/>
          </p:cNvSpPr>
          <p:nvPr>
            <p:ph sz="half" idx="2"/>
          </p:nvPr>
        </p:nvSpPr>
        <p:spPr>
          <a:xfrm>
            <a:off x="1619672" y="4930824"/>
            <a:ext cx="6336704" cy="4114800"/>
          </a:xfrm>
        </p:spPr>
        <p:txBody>
          <a:bodyPr/>
          <a:lstStyle/>
          <a:p>
            <a:r>
              <a:rPr lang="pl-PL" dirty="0"/>
              <a:t> (ur. 5 maja 1988 w Londynie), znana jako Adele – angielska wokalistka oraz autorka tekstów.</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268760"/>
            <a:ext cx="5209920" cy="30257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6521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accel="50000" fill="hold" nodeType="clickEffect">
                                  <p:stCondLst>
                                    <p:cond delay="0"/>
                                  </p:stCondLst>
                                  <p:childTnLst>
                                    <p:set>
                                      <p:cBhvr additive="repl">
                                        <p:cTn id="6" dur="2" fill="hold">
                                          <p:stCondLst>
                                            <p:cond delay="0"/>
                                          </p:stCondLst>
                                        </p:cTn>
                                        <p:tgtEl>
                                          <p:spTgt spid="5"/>
                                        </p:tgtEl>
                                        <p:attrNameLst>
                                          <p:attrName>style.visibility</p:attrName>
                                        </p:attrNameLst>
                                      </p:cBhvr>
                                      <p:to>
                                        <p:strVal val="visible"/>
                                      </p:to>
                                    </p:set>
                                    <p:anim calcmode="lin" valueType="num">
                                      <p:cBhvr additive="repl">
                                        <p:cTn id="7" dur="2000" fill="hold"/>
                                        <p:tgtEl>
                                          <p:spTgt spid="5"/>
                                        </p:tgtEl>
                                        <p:attrNameLst>
                                          <p:attrName>r</p:attrName>
                                        </p:attrNameLst>
                                      </p:cBhvr>
                                      <p:tavLst>
                                        <p:tav tm="80000">
                                          <p:val>
                                            <p:strVal val="90"/>
                                          </p:val>
                                        </p:tav>
                                        <p:tav tm="80000">
                                          <p:val>
                                            <p:strVal val="90"/>
                                          </p:val>
                                        </p:tav>
                                        <p:tav tm="100000">
                                          <p:val>
                                            <p:strVal val="90"/>
                                          </p:val>
                                        </p:tav>
                                        <p:tav>
                                          <p:val>
                                            <p:strVal val="0"/>
                                          </p:val>
                                        </p:tav>
                                      </p:tavLst>
                                    </p:anim>
                                    <p:anim calcmode="lin" valueType="num">
                                      <p:cBhvr additive="repl">
                                        <p:cTn id="8" dur="2000" fill="hold"/>
                                        <p:tgtEl>
                                          <p:spTgt spid="5"/>
                                        </p:tgtEl>
                                        <p:attrNameLst>
                                          <p:attrName>ppt_x</p:attrName>
                                        </p:attrNameLst>
                                      </p:cBhvr>
                                      <p:tavLst>
                                        <p:tav tm="50000">
                                          <p:val>
                                            <p:strVal val="-1"/>
                                          </p:val>
                                        </p:tav>
                                        <p:tav tm="100000">
                                          <p:val>
                                            <p:strVal val="0.949999988079071"/>
                                          </p:val>
                                        </p:tav>
                                        <p:tav>
                                          <p:val>
                                            <p:strVal val="#ppt_x"/>
                                          </p:val>
                                        </p:tav>
                                      </p:tavLst>
                                    </p:anim>
                                    <p:anim calcmode="lin" valueType="num">
                                      <p:cBhvr additive="repl">
                                        <p:cTn id="9" dur="2000" fill="hold"/>
                                        <p:tgtEl>
                                          <p:spTgt spid="5"/>
                                        </p:tgtEl>
                                        <p:attrNameLst>
                                          <p:attrName>ppt_y</p:attrName>
                                        </p:attrNameLst>
                                      </p:cBhvr>
                                      <p:tavLst>
                                        <p:tav tm="100000">
                                          <p:val>
                                            <p:strVal val="#ppt_y"/>
                                          </p:val>
                                        </p:tav>
                                        <p:tav>
                                          <p:val>
                                            <p:strVal val="#ppt_y"/>
                                          </p:val>
                                        </p:tav>
                                      </p:tavLst>
                                    </p:anim>
                                    <p:animEffect transition="in" filter="fade">
                                      <p:cBhvr additive="repl">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256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0" name="Rectangle 2"/>
          <p:cNvSpPr>
            <a:spLocks noGrp="1" noChangeArrowheads="1"/>
          </p:cNvSpPr>
          <p:nvPr>
            <p:ph type="title"/>
          </p:nvPr>
        </p:nvSpPr>
        <p:spPr>
          <a:xfrm>
            <a:off x="2089441" y="109451"/>
            <a:ext cx="3297600" cy="380200"/>
          </a:xfrm>
          <a:ln/>
        </p:spPr>
        <p:txBody>
          <a:bodyPr tIns="19201">
            <a:normAutofit fontScale="90000"/>
          </a:bodyPr>
          <a:lstStyle/>
          <a:p>
            <a:pPr algn="l">
              <a:tabLst>
                <a:tab pos="656650" algn="l"/>
                <a:tab pos="1313299" algn="l"/>
                <a:tab pos="1969949" algn="l"/>
                <a:tab pos="2626599" algn="l"/>
                <a:tab pos="3283248" algn="l"/>
              </a:tabLst>
            </a:pPr>
            <a:r>
              <a:rPr lang="pl-PL" altLang="pl-PL" sz="2200"/>
              <a:t>Historia Anglii „w pigułce”</a:t>
            </a:r>
          </a:p>
        </p:txBody>
      </p:sp>
      <p:sp>
        <p:nvSpPr>
          <p:cNvPr id="7171" name="Rectangle 3"/>
          <p:cNvSpPr>
            <a:spLocks noGrp="1" noChangeArrowheads="1"/>
          </p:cNvSpPr>
          <p:nvPr>
            <p:ph sz="quarter" idx="13"/>
          </p:nvPr>
        </p:nvSpPr>
        <p:spPr>
          <a:xfrm>
            <a:off x="734400" y="609185"/>
            <a:ext cx="6278400" cy="6137924"/>
          </a:xfrm>
          <a:ln/>
        </p:spPr>
        <p:txBody>
          <a:bodyPr tIns="12801">
            <a:normAutofit lnSpcReduction="10000"/>
          </a:bodyPr>
          <a:lstStyle/>
          <a:p>
            <a:pPr marL="391686" indent="-293764" algn="just">
              <a:buSzPct val="45000"/>
              <a:buFont typeface="Wingdings" charset="2"/>
              <a:buChar char=""/>
              <a:tabLst>
                <a:tab pos="656650" algn="l"/>
                <a:tab pos="1313299" algn="l"/>
                <a:tab pos="1969949" algn="l"/>
                <a:tab pos="2626599" algn="l"/>
                <a:tab pos="3283248" algn="l"/>
                <a:tab pos="3939898" algn="l"/>
                <a:tab pos="4596548" algn="l"/>
                <a:tab pos="5253198" algn="l"/>
                <a:tab pos="5909847" algn="l"/>
              </a:tabLst>
            </a:pPr>
            <a:r>
              <a:rPr lang="pl-PL" altLang="pl-PL" sz="1500" b="1"/>
              <a:t>450 r. - przodkowie Anglików (Anglowie, Sasi i Jutowie) przybywają do Brytanii; z czasem powstaje siedem królestw angielskich (heptarchia)</a:t>
            </a:r>
          </a:p>
          <a:p>
            <a:pPr marL="391686" indent="-293764" algn="just">
              <a:buSzPct val="45000"/>
              <a:buFont typeface="Wingdings" charset="2"/>
              <a:buChar char=""/>
              <a:tabLst>
                <a:tab pos="656650" algn="l"/>
                <a:tab pos="1313299" algn="l"/>
                <a:tab pos="1969949" algn="l"/>
                <a:tab pos="2626599" algn="l"/>
                <a:tab pos="3283248" algn="l"/>
                <a:tab pos="3939898" algn="l"/>
                <a:tab pos="4596548" algn="l"/>
                <a:tab pos="5253198" algn="l"/>
                <a:tab pos="5909847" algn="l"/>
              </a:tabLst>
            </a:pPr>
            <a:r>
              <a:rPr lang="pl-PL" altLang="pl-PL" sz="1500" b="1"/>
              <a:t>1016 r. - Anglia zostaje podbita przez Duńczyków, staje się częścią imperium Kanuta Wielkiego</a:t>
            </a:r>
          </a:p>
          <a:p>
            <a:pPr marL="391686" indent="-293764" algn="just">
              <a:buSzPct val="45000"/>
              <a:buFont typeface="Wingdings" charset="2"/>
              <a:buChar char=""/>
              <a:tabLst>
                <a:tab pos="656650" algn="l"/>
                <a:tab pos="1313299" algn="l"/>
                <a:tab pos="1969949" algn="l"/>
                <a:tab pos="2626599" algn="l"/>
                <a:tab pos="3283248" algn="l"/>
                <a:tab pos="3939898" algn="l"/>
                <a:tab pos="4596548" algn="l"/>
                <a:tab pos="5253198" algn="l"/>
                <a:tab pos="5909847" algn="l"/>
              </a:tabLst>
            </a:pPr>
            <a:r>
              <a:rPr lang="pl-PL" altLang="pl-PL" sz="1500" b="1"/>
              <a:t>1066 r. - najazd Normanów (bitwa pod Hastings); Anglosasi stają się poddanymi Normanów; ci, po utraceniu posiadłości francuskich, również staną się Anglikami</a:t>
            </a:r>
          </a:p>
          <a:p>
            <a:pPr marL="391686" indent="-293764" algn="just">
              <a:buSzPct val="45000"/>
              <a:buFont typeface="Wingdings" charset="2"/>
              <a:buChar char=""/>
              <a:tabLst>
                <a:tab pos="656650" algn="l"/>
                <a:tab pos="1313299" algn="l"/>
                <a:tab pos="1969949" algn="l"/>
                <a:tab pos="2626599" algn="l"/>
                <a:tab pos="3283248" algn="l"/>
                <a:tab pos="3939898" algn="l"/>
                <a:tab pos="4596548" algn="l"/>
                <a:tab pos="5253198" algn="l"/>
                <a:tab pos="5909847" algn="l"/>
              </a:tabLst>
            </a:pPr>
            <a:r>
              <a:rPr lang="pl-PL" altLang="pl-PL" sz="1500" b="1"/>
              <a:t>XII – XV w. - Anglia próbuje podbić resztę Brytanii (podbój Walii) oraz stopniowo traci swoje europejskie posiadłości</a:t>
            </a:r>
          </a:p>
          <a:p>
            <a:pPr marL="391686" indent="-293764" algn="just">
              <a:buSzPct val="45000"/>
              <a:buFont typeface="Wingdings" charset="2"/>
              <a:buChar char=""/>
              <a:tabLst>
                <a:tab pos="656650" algn="l"/>
                <a:tab pos="1313299" algn="l"/>
                <a:tab pos="1969949" algn="l"/>
                <a:tab pos="2626599" algn="l"/>
                <a:tab pos="3283248" algn="l"/>
                <a:tab pos="3939898" algn="l"/>
                <a:tab pos="4596548" algn="l"/>
                <a:tab pos="5253198" algn="l"/>
                <a:tab pos="5909847" algn="l"/>
              </a:tabLst>
            </a:pPr>
            <a:r>
              <a:rPr lang="pl-PL" altLang="pl-PL" sz="1500" b="1"/>
              <a:t>1455 – 1485 r. - wojna domowa (Wojna Dwóch Róż), jej zakończenie daje panowanie nowej dynastii – Tudorom</a:t>
            </a:r>
          </a:p>
          <a:p>
            <a:pPr marL="391686" indent="-293764" algn="just">
              <a:buSzPct val="45000"/>
              <a:buFont typeface="Wingdings" charset="2"/>
              <a:buChar char=""/>
              <a:tabLst>
                <a:tab pos="656650" algn="l"/>
                <a:tab pos="1313299" algn="l"/>
                <a:tab pos="1969949" algn="l"/>
                <a:tab pos="2626599" algn="l"/>
                <a:tab pos="3283248" algn="l"/>
                <a:tab pos="3939898" algn="l"/>
                <a:tab pos="4596548" algn="l"/>
                <a:tab pos="5253198" algn="l"/>
                <a:tab pos="5909847" algn="l"/>
              </a:tabLst>
            </a:pPr>
            <a:r>
              <a:rPr lang="pl-PL" altLang="pl-PL" sz="1500" b="1"/>
              <a:t>1485 – 1603 r. - Epoka Tudorów – wojny z Francją, przymierze, a potem wojny z Hiszpanią, odejście Anglii od kościoła rzymskokatolickiego – powstaje kościół anglikański</a:t>
            </a:r>
          </a:p>
          <a:p>
            <a:pPr marL="391686" indent="-293764" algn="just">
              <a:buSzPct val="45000"/>
              <a:buFont typeface="Wingdings" charset="2"/>
              <a:buChar char=""/>
              <a:tabLst>
                <a:tab pos="656650" algn="l"/>
                <a:tab pos="1313299" algn="l"/>
                <a:tab pos="1969949" algn="l"/>
                <a:tab pos="2626599" algn="l"/>
                <a:tab pos="3283248" algn="l"/>
                <a:tab pos="3939898" algn="l"/>
                <a:tab pos="4596548" algn="l"/>
                <a:tab pos="5253198" algn="l"/>
                <a:tab pos="5909847" algn="l"/>
              </a:tabLst>
            </a:pPr>
            <a:r>
              <a:rPr lang="pl-PL" altLang="pl-PL" sz="1500" b="1"/>
              <a:t>1603 – 1707 r. - Epoka Stuartów – wojny domowe, powstaje „Bill of Rights” (1689 – Anglia staje się monarchią parlamentarną), założenie kolonii w Ameryce</a:t>
            </a:r>
          </a:p>
          <a:p>
            <a:pPr marL="391686" indent="-293764" algn="just">
              <a:buSzPct val="45000"/>
              <a:buFont typeface="Wingdings" charset="2"/>
              <a:buChar char=""/>
              <a:tabLst>
                <a:tab pos="656650" algn="l"/>
                <a:tab pos="1313299" algn="l"/>
                <a:tab pos="1969949" algn="l"/>
                <a:tab pos="2626599" algn="l"/>
                <a:tab pos="3283248" algn="l"/>
                <a:tab pos="3939898" algn="l"/>
                <a:tab pos="4596548" algn="l"/>
                <a:tab pos="5253198" algn="l"/>
                <a:tab pos="5909847" algn="l"/>
              </a:tabLst>
            </a:pPr>
            <a:r>
              <a:rPr lang="pl-PL" altLang="pl-PL" sz="1500" b="1"/>
              <a:t>1707 r. - zjednoczenie ze Szkocją – powstaje Królestwo Wielkiej Brytanii (w 1801 dołączono Irlandię); następuje stabilizacja wewnętrzna</a:t>
            </a:r>
          </a:p>
          <a:p>
            <a:pPr marL="391686" indent="-293764" algn="just">
              <a:buSzPct val="45000"/>
              <a:buFont typeface="Wingdings" charset="2"/>
              <a:buChar char=""/>
              <a:tabLst>
                <a:tab pos="656650" algn="l"/>
                <a:tab pos="1313299" algn="l"/>
                <a:tab pos="1969949" algn="l"/>
                <a:tab pos="2626599" algn="l"/>
                <a:tab pos="3283248" algn="l"/>
                <a:tab pos="3939898" algn="l"/>
                <a:tab pos="4596548" algn="l"/>
                <a:tab pos="5253198" algn="l"/>
                <a:tab pos="5909847" algn="l"/>
              </a:tabLst>
            </a:pPr>
            <a:r>
              <a:rPr lang="pl-PL" altLang="pl-PL" sz="1500" b="1"/>
              <a:t>XVIII – XX w. - Imperium Brytyjskie – Anglia współtworzy jedno z największych imperiów w historii świata - „imperium, nad którym nigdy nie zachodzi słońce”</a:t>
            </a:r>
          </a:p>
        </p:txBody>
      </p:sp>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881" y="326915"/>
            <a:ext cx="653760" cy="5645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321" y="1293256"/>
            <a:ext cx="522720" cy="502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3841" y="1863556"/>
            <a:ext cx="522720" cy="5746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6480" y="2514504"/>
            <a:ext cx="522720" cy="5875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6"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0640" y="3256182"/>
            <a:ext cx="489600" cy="4666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7"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6880" y="3125128"/>
            <a:ext cx="489600" cy="4666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8"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1680" y="3755915"/>
            <a:ext cx="587520" cy="5616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9"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0801" y="4523515"/>
            <a:ext cx="522720" cy="6106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80"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6480" y="5292556"/>
            <a:ext cx="522720" cy="6106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81" name="Picture 1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46881" y="4768341"/>
            <a:ext cx="1306080" cy="7834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82" name="Picture 1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6480" y="6084639"/>
            <a:ext cx="522720" cy="6106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83" name="Picture 1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46881" y="6041435"/>
            <a:ext cx="1306080" cy="653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16220018"/>
      </p:ext>
    </p:extLst>
  </p:cSld>
  <p:clrMapOvr>
    <a:masterClrMapping/>
  </p:clrMapOvr>
  <p:transition spd="med" advTm="61440">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256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4" name="Rectangle 2"/>
          <p:cNvSpPr>
            <a:spLocks noGrp="1" noChangeArrowheads="1"/>
          </p:cNvSpPr>
          <p:nvPr>
            <p:ph type="title"/>
          </p:nvPr>
        </p:nvSpPr>
        <p:spPr>
          <a:xfrm>
            <a:off x="456481" y="51846"/>
            <a:ext cx="6563520" cy="1254372"/>
          </a:xfrm>
          <a:ln/>
        </p:spPr>
        <p:txBody>
          <a:bodyPr tIns="28802"/>
          <a:lstStyle/>
          <a:p>
            <a:pPr>
              <a:tabLst>
                <a:tab pos="656650" algn="l"/>
                <a:tab pos="1313299" algn="l"/>
                <a:tab pos="1969949" algn="l"/>
                <a:tab pos="2626599" algn="l"/>
                <a:tab pos="3283248" algn="l"/>
                <a:tab pos="3939898" algn="l"/>
                <a:tab pos="4596548" algn="l"/>
                <a:tab pos="5253198" algn="l"/>
                <a:tab pos="5909847" algn="l"/>
              </a:tabLst>
            </a:pPr>
            <a:r>
              <a:rPr lang="pl-PL" altLang="pl-PL" sz="3300"/>
              <a:t>Najważniejsze święta Anglii</a:t>
            </a:r>
          </a:p>
        </p:txBody>
      </p:sp>
      <p:sp>
        <p:nvSpPr>
          <p:cNvPr id="8195" name="Rectangle 3"/>
          <p:cNvSpPr>
            <a:spLocks noGrp="1" noChangeArrowheads="1"/>
          </p:cNvSpPr>
          <p:nvPr>
            <p:ph type="subTitle" idx="4294967295"/>
          </p:nvPr>
        </p:nvSpPr>
        <p:spPr bwMode="auto">
          <a:xfrm>
            <a:off x="0" y="4244975"/>
            <a:ext cx="6889750" cy="24368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9201" rIns="0" bIns="0" anchor="ctr"/>
          <a:lstStyle/>
          <a:p>
            <a:pPr marL="0" indent="0" algn="just">
              <a:spcAft>
                <a:spcPct val="0"/>
              </a:spcAft>
              <a:tabLst>
                <a:tab pos="656650" algn="l"/>
                <a:tab pos="1313299" algn="l"/>
                <a:tab pos="1969949" algn="l"/>
                <a:tab pos="2626599" algn="l"/>
                <a:tab pos="3283248" algn="l"/>
                <a:tab pos="3939898" algn="l"/>
                <a:tab pos="4596548" algn="l"/>
                <a:tab pos="5253198" algn="l"/>
                <a:tab pos="5909847" algn="l"/>
                <a:tab pos="6566497" algn="l"/>
              </a:tabLst>
            </a:pPr>
            <a:r>
              <a:rPr lang="pl-PL" altLang="pl-PL" sz="2200"/>
              <a:t>Anglicy obchodzą trzy rodzaje świąt: związane z religią chrześcijańską (np. Boże Narodzenie i Wielkanoc), charakterystyczne wyłącznie dla kultury anglojęzycznej (np. oficjalne urodziny Królowej) oraz święta bardziej uniwersalne, np. Mother's Day (Dzień Matki).</a:t>
            </a:r>
          </a:p>
        </p:txBody>
      </p: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9841" y="1306218"/>
            <a:ext cx="3918240" cy="293934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76304331"/>
      </p:ext>
    </p:extLst>
  </p:cSld>
  <p:clrMapOvr>
    <a:masterClrMapping/>
  </p:clrMapOvr>
  <p:transition spd="med" advTm="15360">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256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8" name="Rectangle 2"/>
          <p:cNvSpPr>
            <a:spLocks noGrp="1" noChangeArrowheads="1"/>
          </p:cNvSpPr>
          <p:nvPr>
            <p:ph type="title"/>
          </p:nvPr>
        </p:nvSpPr>
        <p:spPr>
          <a:xfrm>
            <a:off x="456481" y="51846"/>
            <a:ext cx="6563520" cy="1254372"/>
          </a:xfrm>
          <a:ln/>
        </p:spPr>
        <p:txBody>
          <a:bodyPr tIns="28802"/>
          <a:lstStyle/>
          <a:p>
            <a:pPr>
              <a:tabLst>
                <a:tab pos="656650" algn="l"/>
                <a:tab pos="1313299" algn="l"/>
                <a:tab pos="1969949" algn="l"/>
                <a:tab pos="2626599" algn="l"/>
                <a:tab pos="3283248" algn="l"/>
                <a:tab pos="3939898" algn="l"/>
                <a:tab pos="4596548" algn="l"/>
                <a:tab pos="5253198" algn="l"/>
                <a:tab pos="5909847" algn="l"/>
              </a:tabLst>
            </a:pPr>
            <a:r>
              <a:rPr lang="pl-PL" altLang="pl-PL" sz="3300"/>
              <a:t>Najważniejsze święta Anglii</a:t>
            </a:r>
          </a:p>
        </p:txBody>
      </p:sp>
      <p:sp>
        <p:nvSpPr>
          <p:cNvPr id="9219" name="Rectangle 3"/>
          <p:cNvSpPr>
            <a:spLocks noGrp="1" noChangeArrowheads="1"/>
          </p:cNvSpPr>
          <p:nvPr>
            <p:ph type="subTitle" idx="4294967295"/>
          </p:nvPr>
        </p:nvSpPr>
        <p:spPr bwMode="auto">
          <a:xfrm>
            <a:off x="0" y="4244975"/>
            <a:ext cx="6889750" cy="24368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6001" rIns="0" bIns="0" anchor="ctr">
            <a:normAutofit lnSpcReduction="10000"/>
          </a:bodyPr>
          <a:lstStyle/>
          <a:p>
            <a:pPr marL="0" indent="0" algn="ctr">
              <a:spcAft>
                <a:spcPct val="0"/>
              </a:spcAft>
              <a:tabLst>
                <a:tab pos="656650" algn="l"/>
                <a:tab pos="1313299" algn="l"/>
                <a:tab pos="1969949" algn="l"/>
                <a:tab pos="2626599" algn="l"/>
                <a:tab pos="3283248" algn="l"/>
                <a:tab pos="3939898" algn="l"/>
                <a:tab pos="4596548" algn="l"/>
                <a:tab pos="5253198" algn="l"/>
                <a:tab pos="5909847" algn="l"/>
                <a:tab pos="6566497" algn="l"/>
              </a:tabLst>
            </a:pPr>
            <a:r>
              <a:rPr lang="pl-PL" altLang="pl-PL" sz="1800"/>
              <a:t>GUY FAWKES' DAY (Bonfire Night)</a:t>
            </a:r>
          </a:p>
          <a:p>
            <a:pPr marL="0" indent="0" algn="just">
              <a:spcAft>
                <a:spcPct val="0"/>
              </a:spcAft>
              <a:tabLst>
                <a:tab pos="656650" algn="l"/>
                <a:tab pos="1313299" algn="l"/>
                <a:tab pos="1969949" algn="l"/>
                <a:tab pos="2626599" algn="l"/>
                <a:tab pos="3283248" algn="l"/>
                <a:tab pos="3939898" algn="l"/>
                <a:tab pos="4596548" algn="l"/>
                <a:tab pos="5253198" algn="l"/>
                <a:tab pos="5909847" algn="l"/>
                <a:tab pos="6566497" algn="l"/>
              </a:tabLst>
            </a:pPr>
            <a:endParaRPr lang="pl-PL" altLang="pl-PL" sz="1800"/>
          </a:p>
          <a:p>
            <a:pPr marL="0" indent="0" algn="just">
              <a:spcAft>
                <a:spcPct val="0"/>
              </a:spcAft>
              <a:tabLst>
                <a:tab pos="656650" algn="l"/>
                <a:tab pos="1313299" algn="l"/>
                <a:tab pos="1969949" algn="l"/>
                <a:tab pos="2626599" algn="l"/>
                <a:tab pos="3283248" algn="l"/>
                <a:tab pos="3939898" algn="l"/>
                <a:tab pos="4596548" algn="l"/>
                <a:tab pos="5253198" algn="l"/>
                <a:tab pos="5909847" algn="l"/>
                <a:tab pos="6566497" algn="l"/>
              </a:tabLst>
            </a:pPr>
            <a:r>
              <a:rPr lang="pl-PL" altLang="pl-PL" sz="1800"/>
              <a:t>Czasami nazywany też Guy Fawkes' Night (5 listopada). Dzień ten upamiętnia nieudany zamach (Gunpowder Plot) na parlament brytyjski i króla Jakuba I. Wieczorem, 5 listopada Brytyjczycy palą kukłę Guy'a Fawkes'a (jednego z zamachowców). Kilka dni wcześniej dzieci chodzą z kukłą od domu do domu zbierając drobne datki. Paleniu kukły towarzyszą pokazy sztucznych ogni</a:t>
            </a:r>
          </a:p>
          <a:p>
            <a:pPr marL="0" indent="0" algn="just">
              <a:spcAft>
                <a:spcPct val="0"/>
              </a:spcAft>
              <a:tabLst>
                <a:tab pos="656650" algn="l"/>
                <a:tab pos="1313299" algn="l"/>
                <a:tab pos="1969949" algn="l"/>
                <a:tab pos="2626599" algn="l"/>
                <a:tab pos="3283248" algn="l"/>
                <a:tab pos="3939898" algn="l"/>
                <a:tab pos="4596548" algn="l"/>
                <a:tab pos="5253198" algn="l"/>
                <a:tab pos="5909847" algn="l"/>
                <a:tab pos="6566497" algn="l"/>
              </a:tabLst>
            </a:pPr>
            <a:r>
              <a:rPr lang="pl-PL" altLang="pl-PL" sz="1800"/>
              <a:t>i barbecue w prywatnych ogrodach i w publicznych parkach.</a:t>
            </a:r>
          </a:p>
        </p:txBody>
      </p:sp>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760" y="1172283"/>
            <a:ext cx="1632960" cy="25605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8880" y="1143480"/>
            <a:ext cx="1944000" cy="25922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2560" y="2240876"/>
            <a:ext cx="3265920" cy="18419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45676540"/>
      </p:ext>
    </p:extLst>
  </p:cSld>
  <p:clrMapOvr>
    <a:masterClrMapping/>
  </p:clrMapOvr>
  <p:transition spd="med" advTm="25600">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256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2" name="Rectangle 2"/>
          <p:cNvSpPr>
            <a:spLocks noGrp="1" noChangeArrowheads="1"/>
          </p:cNvSpPr>
          <p:nvPr>
            <p:ph type="title"/>
          </p:nvPr>
        </p:nvSpPr>
        <p:spPr>
          <a:xfrm>
            <a:off x="456481" y="51846"/>
            <a:ext cx="6563520" cy="1254372"/>
          </a:xfrm>
          <a:ln/>
        </p:spPr>
        <p:txBody>
          <a:bodyPr tIns="28802"/>
          <a:lstStyle/>
          <a:p>
            <a:pPr>
              <a:tabLst>
                <a:tab pos="656650" algn="l"/>
                <a:tab pos="1313299" algn="l"/>
                <a:tab pos="1969949" algn="l"/>
                <a:tab pos="2626599" algn="l"/>
                <a:tab pos="3283248" algn="l"/>
                <a:tab pos="3939898" algn="l"/>
                <a:tab pos="4596548" algn="l"/>
                <a:tab pos="5253198" algn="l"/>
                <a:tab pos="5909847" algn="l"/>
              </a:tabLst>
            </a:pPr>
            <a:r>
              <a:rPr lang="pl-PL" altLang="pl-PL" sz="3300"/>
              <a:t>Najważniejsze święta Anglii</a:t>
            </a:r>
          </a:p>
        </p:txBody>
      </p:sp>
      <p:sp>
        <p:nvSpPr>
          <p:cNvPr id="10243" name="Rectangle 3"/>
          <p:cNvSpPr>
            <a:spLocks noGrp="1" noChangeArrowheads="1"/>
          </p:cNvSpPr>
          <p:nvPr>
            <p:ph type="subTitle" idx="4294967295"/>
          </p:nvPr>
        </p:nvSpPr>
        <p:spPr bwMode="auto">
          <a:xfrm>
            <a:off x="0" y="3867150"/>
            <a:ext cx="6889750" cy="28273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6001" rIns="0" bIns="0" anchor="ctr">
            <a:normAutofit fontScale="92500" lnSpcReduction="10000"/>
          </a:bodyPr>
          <a:lstStyle/>
          <a:p>
            <a:pPr marL="0" indent="0" algn="ctr">
              <a:spcAft>
                <a:spcPct val="0"/>
              </a:spcAft>
              <a:tabLst>
                <a:tab pos="656650" algn="l"/>
                <a:tab pos="1313299" algn="l"/>
                <a:tab pos="1969949" algn="l"/>
                <a:tab pos="2626599" algn="l"/>
                <a:tab pos="3283248" algn="l"/>
                <a:tab pos="3939898" algn="l"/>
                <a:tab pos="4596548" algn="l"/>
                <a:tab pos="5253198" algn="l"/>
                <a:tab pos="5909847" algn="l"/>
                <a:tab pos="6566497" algn="l"/>
              </a:tabLst>
            </a:pPr>
            <a:r>
              <a:rPr lang="pl-PL" altLang="pl-PL" sz="1800"/>
              <a:t>HALLOWEEN</a:t>
            </a:r>
          </a:p>
          <a:p>
            <a:pPr marL="0" indent="0" algn="just">
              <a:spcAft>
                <a:spcPct val="0"/>
              </a:spcAft>
              <a:tabLst>
                <a:tab pos="656650" algn="l"/>
                <a:tab pos="1313299" algn="l"/>
                <a:tab pos="1969949" algn="l"/>
                <a:tab pos="2626599" algn="l"/>
                <a:tab pos="3283248" algn="l"/>
                <a:tab pos="3939898" algn="l"/>
                <a:tab pos="4596548" algn="l"/>
                <a:tab pos="5253198" algn="l"/>
                <a:tab pos="5909847" algn="l"/>
                <a:tab pos="6566497" algn="l"/>
              </a:tabLst>
            </a:pPr>
            <a:endParaRPr lang="pl-PL" altLang="pl-PL" sz="1800"/>
          </a:p>
          <a:p>
            <a:pPr marL="0" indent="0" algn="just">
              <a:spcAft>
                <a:spcPct val="0"/>
              </a:spcAft>
              <a:tabLst>
                <a:tab pos="656650" algn="l"/>
                <a:tab pos="1313299" algn="l"/>
                <a:tab pos="1969949" algn="l"/>
                <a:tab pos="2626599" algn="l"/>
                <a:tab pos="3283248" algn="l"/>
                <a:tab pos="3939898" algn="l"/>
                <a:tab pos="4596548" algn="l"/>
                <a:tab pos="5253198" algn="l"/>
                <a:tab pos="5909847" algn="l"/>
                <a:tab pos="6566497" algn="l"/>
              </a:tabLst>
            </a:pPr>
            <a:r>
              <a:rPr lang="pl-PL" altLang="pl-PL" sz="1800"/>
              <a:t>Święto obchodzone 31 października, na dzień przed dniem Wszystkich Świętych. Do zwyczajów związanych z tym świętem należy robienie tzw. jack-o-lanters, czyli lampionów z wydrążonej dyni, do której wkłada się zapaloną świeczkę oraz urządzanie balów przebierańców, podczas których organizowane są konkursy na najlepsze przebranie. Podczas balów organizuje się wróżby. Dzieci wędrują od domu do domu w przebraniach; gdy ktoś otworzy drzwi, dzieci wołają "Trick or treat". Gdy dostaną słodycze, wędrują dalej, gdy nie dostaną nic, robią sztuczki.</a:t>
            </a:r>
          </a:p>
        </p:txBody>
      </p:sp>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4721" y="1143480"/>
            <a:ext cx="2285280" cy="22466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601" y="1143480"/>
            <a:ext cx="2285280" cy="19370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76320" y="1633132"/>
            <a:ext cx="1959840" cy="20666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01889821"/>
      </p:ext>
    </p:extLst>
  </p:cSld>
  <p:clrMapOvr>
    <a:masterClrMapping/>
  </p:clrMapOvr>
  <p:transition spd="med" advTm="25600">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256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6" name="Rectangle 2"/>
          <p:cNvSpPr>
            <a:spLocks noGrp="1" noChangeArrowheads="1"/>
          </p:cNvSpPr>
          <p:nvPr>
            <p:ph type="title"/>
          </p:nvPr>
        </p:nvSpPr>
        <p:spPr>
          <a:xfrm>
            <a:off x="456481" y="51846"/>
            <a:ext cx="6563520" cy="1254372"/>
          </a:xfrm>
          <a:ln/>
        </p:spPr>
        <p:txBody>
          <a:bodyPr tIns="28802"/>
          <a:lstStyle/>
          <a:p>
            <a:pPr>
              <a:tabLst>
                <a:tab pos="656650" algn="l"/>
                <a:tab pos="1313299" algn="l"/>
                <a:tab pos="1969949" algn="l"/>
                <a:tab pos="2626599" algn="l"/>
                <a:tab pos="3283248" algn="l"/>
                <a:tab pos="3939898" algn="l"/>
                <a:tab pos="4596548" algn="l"/>
                <a:tab pos="5253198" algn="l"/>
                <a:tab pos="5909847" algn="l"/>
              </a:tabLst>
            </a:pPr>
            <a:r>
              <a:rPr lang="pl-PL" altLang="pl-PL" sz="3300"/>
              <a:t>Najważniejsze święta Anglii</a:t>
            </a:r>
          </a:p>
        </p:txBody>
      </p:sp>
      <p:sp>
        <p:nvSpPr>
          <p:cNvPr id="11267" name="Rectangle 3"/>
          <p:cNvSpPr>
            <a:spLocks noGrp="1" noChangeArrowheads="1"/>
          </p:cNvSpPr>
          <p:nvPr>
            <p:ph type="subTitle" idx="4294967295"/>
          </p:nvPr>
        </p:nvSpPr>
        <p:spPr bwMode="auto">
          <a:xfrm>
            <a:off x="0" y="4021138"/>
            <a:ext cx="6891338" cy="25542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4401" rIns="0" bIns="0" anchor="ctr">
            <a:normAutofit lnSpcReduction="10000"/>
          </a:bodyPr>
          <a:lstStyle/>
          <a:p>
            <a:pPr marL="0" indent="0" algn="ctr">
              <a:spcAft>
                <a:spcPct val="0"/>
              </a:spcAft>
              <a:tabLst>
                <a:tab pos="656650" algn="l"/>
                <a:tab pos="1313299" algn="l"/>
                <a:tab pos="1969949" algn="l"/>
                <a:tab pos="2626599" algn="l"/>
                <a:tab pos="3283248" algn="l"/>
                <a:tab pos="3939898" algn="l"/>
                <a:tab pos="4596548" algn="l"/>
                <a:tab pos="5253198" algn="l"/>
                <a:tab pos="5909847" algn="l"/>
                <a:tab pos="6566497" algn="l"/>
              </a:tabLst>
            </a:pPr>
            <a:r>
              <a:rPr lang="pl-PL" altLang="pl-PL" sz="1600"/>
              <a:t>CHRISTMAS</a:t>
            </a:r>
          </a:p>
          <a:p>
            <a:pPr marL="0" indent="0" algn="just">
              <a:spcAft>
                <a:spcPct val="0"/>
              </a:spcAft>
              <a:tabLst>
                <a:tab pos="656650" algn="l"/>
                <a:tab pos="1313299" algn="l"/>
                <a:tab pos="1969949" algn="l"/>
                <a:tab pos="2626599" algn="l"/>
                <a:tab pos="3283248" algn="l"/>
                <a:tab pos="3939898" algn="l"/>
                <a:tab pos="4596548" algn="l"/>
                <a:tab pos="5253198" algn="l"/>
                <a:tab pos="5909847" algn="l"/>
                <a:tab pos="6566497" algn="l"/>
              </a:tabLst>
            </a:pPr>
            <a:endParaRPr lang="pl-PL" altLang="pl-PL" sz="1600"/>
          </a:p>
          <a:p>
            <a:pPr marL="0" indent="0" algn="just">
              <a:spcAft>
                <a:spcPct val="0"/>
              </a:spcAft>
              <a:tabLst>
                <a:tab pos="656650" algn="l"/>
                <a:tab pos="1313299" algn="l"/>
                <a:tab pos="1969949" algn="l"/>
                <a:tab pos="2626599" algn="l"/>
                <a:tab pos="3283248" algn="l"/>
                <a:tab pos="3939898" algn="l"/>
                <a:tab pos="4596548" algn="l"/>
                <a:tab pos="5253198" algn="l"/>
                <a:tab pos="5909847" algn="l"/>
                <a:tab pos="6566497" algn="l"/>
              </a:tabLst>
            </a:pPr>
            <a:r>
              <a:rPr lang="pl-PL" altLang="pl-PL" sz="1600"/>
              <a:t>Anglicy obchodzą święta Bożego Narodzenia nieco inaczej niż mieszkańcy kontynentu. Mniejsze znaczenie przywiązują do 24 grudnia (Christmas Eve). Prawdziwie świąteczne dni to 25 grudnia (Christmas Day) i 26 grudnia (Boxing Day). Christmas Day to dzień spędzany z rodziną, z tradycyjnym obiadem świątecznym. Ważnym punktem dnia jest coroczne przemówienie świąteczne (Christmas message) wygłaszane przez Królową w TV. Boxing Day (był dniem obdarowywania służby świątecznymi upominkami zapakowanymi w pudełka) to dzień odwiedzin u przyjaciół, wspólnych wyjść do kina, teatru lub na koncert.</a:t>
            </a:r>
          </a:p>
        </p:txBody>
      </p:sp>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760" y="1143480"/>
            <a:ext cx="1959840" cy="2240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7841" y="1143481"/>
            <a:ext cx="2612160" cy="16331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7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9441" y="1939885"/>
            <a:ext cx="2612160" cy="18160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26950697"/>
      </p:ext>
    </p:extLst>
  </p:cSld>
  <p:clrMapOvr>
    <a:masterClrMapping/>
  </p:clrMapOvr>
  <p:transition spd="med" advTm="25600">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erodynamiczny">
  <a:themeElements>
    <a:clrScheme name="Aerodynamiczny">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Aerodynamiczny">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erodynamiczny">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Techniczny">
  <a:themeElements>
    <a:clrScheme name="Techniczny">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zny">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zny">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1632</TotalTime>
  <Words>5623</Words>
  <Application>Microsoft Office PowerPoint</Application>
  <PresentationFormat>Pokaz na ekranie (4:3)</PresentationFormat>
  <Paragraphs>644</Paragraphs>
  <Slides>164</Slides>
  <Notes>30</Notes>
  <HiddenSlides>0</HiddenSlides>
  <MMClips>0</MMClips>
  <ScaleCrop>false</ScaleCrop>
  <HeadingPairs>
    <vt:vector size="6" baseType="variant">
      <vt:variant>
        <vt:lpstr>Motyw</vt:lpstr>
      </vt:variant>
      <vt:variant>
        <vt:i4>6</vt:i4>
      </vt:variant>
      <vt:variant>
        <vt:lpstr>Osadzone serwery OLE</vt:lpstr>
      </vt:variant>
      <vt:variant>
        <vt:i4>2</vt:i4>
      </vt:variant>
      <vt:variant>
        <vt:lpstr>Tytuły slajdów</vt:lpstr>
      </vt:variant>
      <vt:variant>
        <vt:i4>164</vt:i4>
      </vt:variant>
    </vt:vector>
  </HeadingPairs>
  <TitlesOfParts>
    <vt:vector size="172" baseType="lpstr">
      <vt:lpstr>Aerodynamiczny</vt:lpstr>
      <vt:lpstr>Techniczny</vt:lpstr>
      <vt:lpstr>Motyw pakietu Office</vt:lpstr>
      <vt:lpstr>1_Motyw pakietu Office</vt:lpstr>
      <vt:lpstr>2_Motyw pakietu Office</vt:lpstr>
      <vt:lpstr>3_Motyw pakietu Office</vt:lpstr>
      <vt:lpstr>Obraz - mapa bitowa</vt:lpstr>
      <vt:lpstr>Wykres programu Microsoft Excel</vt:lpstr>
      <vt:lpstr>Prezentacja programu PowerPoint</vt:lpstr>
      <vt:lpstr>Podstawowe informacje</vt:lpstr>
      <vt:lpstr>Flaga           </vt:lpstr>
      <vt:lpstr>Idealne wymiary flagi Wielkiej Brytanii</vt:lpstr>
      <vt:lpstr>Herb Wielkiej Brytanii</vt:lpstr>
      <vt:lpstr>Kraje Wielkiej Brytanii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Ustrój polityczny</vt:lpstr>
      <vt:lpstr>Geografia  brytyjska</vt:lpstr>
      <vt:lpstr>Rzeki</vt:lpstr>
      <vt:lpstr>Pływy morskie</vt:lpstr>
      <vt:lpstr>Miasta</vt:lpstr>
      <vt:lpstr>Prezentacja programu PowerPoint</vt:lpstr>
      <vt:lpstr>Góry i wyżyny</vt:lpstr>
      <vt:lpstr>Wyspy</vt:lpstr>
      <vt:lpstr>Hebrydy</vt:lpstr>
      <vt:lpstr>Orkady</vt:lpstr>
      <vt:lpstr>Szetlandy</vt:lpstr>
      <vt:lpstr>Gospodarka w Wielkiej Brytanii</vt:lpstr>
      <vt:lpstr>Rolnictwo</vt:lpstr>
      <vt:lpstr>Rolnictwo c.d.</vt:lpstr>
      <vt:lpstr>Hodowla</vt:lpstr>
      <vt:lpstr>Prezentacja programu PowerPoint</vt:lpstr>
      <vt:lpstr>Złoża surowców</vt:lpstr>
      <vt:lpstr>Transport</vt:lpstr>
      <vt:lpstr>Przemysł</vt:lpstr>
      <vt:lpstr>Prezentacja programu PowerPoint</vt:lpstr>
      <vt:lpstr>Prezentacja programu PowerPoint</vt:lpstr>
      <vt:lpstr>Kultura brytyjska</vt:lpstr>
      <vt:lpstr>Zabytki Wielkiej Brytanii</vt:lpstr>
      <vt:lpstr>Buckingham Palace</vt:lpstr>
      <vt:lpstr>Prezentacja programu PowerPoint</vt:lpstr>
      <vt:lpstr>Cutty Sark </vt:lpstr>
      <vt:lpstr>Prezentacja programu PowerPoint</vt:lpstr>
      <vt:lpstr>Pałac Hampton Court </vt:lpstr>
      <vt:lpstr>Prezentacja programu PowerPoint</vt:lpstr>
      <vt:lpstr>Pałac Westminsterski</vt:lpstr>
      <vt:lpstr>Prezentacja programu PowerPoint</vt:lpstr>
      <vt:lpstr>The Royal Albert Hall </vt:lpstr>
      <vt:lpstr>Prezentacja programu PowerPoint</vt:lpstr>
      <vt:lpstr>Royal Opera House </vt:lpstr>
      <vt:lpstr>Prezentacja programu PowerPoint</vt:lpstr>
      <vt:lpstr>Prezentacja programu PowerPoint</vt:lpstr>
      <vt:lpstr>Stonehenge</vt:lpstr>
      <vt:lpstr>Prezentacja programu PowerPoint</vt:lpstr>
      <vt:lpstr>Tower Bridge</vt:lpstr>
      <vt:lpstr>BIG BEN</vt:lpstr>
      <vt:lpstr>Nauka i oświata</vt:lpstr>
      <vt:lpstr>Uczelnie brytyjskie</vt:lpstr>
      <vt:lpstr>Prezentacja programu PowerPoint</vt:lpstr>
      <vt:lpstr>Brytyjscy uczeni</vt:lpstr>
      <vt:lpstr>Prezentacja programu PowerPoint</vt:lpstr>
      <vt:lpstr>Isaac Newton (fizyk, odpowiedzialny za „odkrycie” prawa powszechnego ciążenia) </vt:lpstr>
      <vt:lpstr>James Watt </vt:lpstr>
      <vt:lpstr>Charles Darwin</vt:lpstr>
      <vt:lpstr>Alexander Fleming </vt:lpstr>
      <vt:lpstr>Graham Bell</vt:lpstr>
      <vt:lpstr>Brytyjska literatura</vt:lpstr>
      <vt:lpstr> </vt:lpstr>
      <vt:lpstr>Jane Austen – pisarka;</vt:lpstr>
      <vt:lpstr> Charles Dickens </vt:lpstr>
      <vt:lpstr>J.R.R. Tolkien </vt:lpstr>
      <vt:lpstr>Sir Arthur Ignatius Conan Doyle</vt:lpstr>
      <vt:lpstr>Joanne Kathleen Rowling </vt:lpstr>
      <vt:lpstr>Norman Davies</vt:lpstr>
      <vt:lpstr>Agatha Christie</vt:lpstr>
      <vt:lpstr>George Orwell</vt:lpstr>
      <vt:lpstr>Znane postacie literackie</vt:lpstr>
      <vt:lpstr>Winnie-the-Pooh Kubuś Puchatek</vt:lpstr>
      <vt:lpstr>Sherlock Holmes</vt:lpstr>
      <vt:lpstr>Herkules Poirot</vt:lpstr>
      <vt:lpstr>Harry Potter</vt:lpstr>
      <vt:lpstr>Alicja w Krainie Czarów</vt:lpstr>
      <vt:lpstr>Robin Hood</vt:lpstr>
      <vt:lpstr>Robinson Crusoe </vt:lpstr>
      <vt:lpstr>Doktor John Dolittle</vt:lpstr>
      <vt:lpstr>Prezentacja programu PowerPoint</vt:lpstr>
      <vt:lpstr>Anglia</vt:lpstr>
      <vt:lpstr>Szkocja</vt:lpstr>
      <vt:lpstr>Walia</vt:lpstr>
      <vt:lpstr>Prezentacja programu PowerPoint</vt:lpstr>
      <vt:lpstr>The Beatles</vt:lpstr>
      <vt:lpstr>Queen</vt:lpstr>
      <vt:lpstr>Prezentacja programu PowerPoint</vt:lpstr>
      <vt:lpstr>Sting </vt:lpstr>
      <vt:lpstr>The Rolling Stones</vt:lpstr>
      <vt:lpstr>Amy Winehouse </vt:lpstr>
      <vt:lpstr>U2</vt:lpstr>
      <vt:lpstr>Adele Laurie Blue Adkins</vt:lpstr>
      <vt:lpstr>Historia Anglii „w pigułce”</vt:lpstr>
      <vt:lpstr>Najważniejsze święta Anglii</vt:lpstr>
      <vt:lpstr>Najważniejsze święta Anglii</vt:lpstr>
      <vt:lpstr>Najważniejsze święta Anglii</vt:lpstr>
      <vt:lpstr>Najważniejsze święta Anglii</vt:lpstr>
      <vt:lpstr>Najważniejsze święta Anglii</vt:lpstr>
      <vt:lpstr>Niektóre ważne miejsca w Anglii</vt:lpstr>
      <vt:lpstr>Niektóre ważne historyczne postaci</vt:lpstr>
      <vt:lpstr>Niektóre ważne historyczne postaci</vt:lpstr>
      <vt:lpstr>Niektórzy znani Anglicy dziś</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Inne znane marki brytyjskie</vt:lpstr>
      <vt:lpstr>BURBERRY</vt:lpstr>
      <vt:lpstr>Hunter </vt:lpstr>
      <vt:lpstr>MARKS &amp; SPENCER Największa i najpopularniejsza brytyjska sieciówka, której historia sięga roku 1884. W ich sklepach można kupić wszystko: od odzieży casualowej po wieczorową i od pieczywa po wina. </vt:lpstr>
      <vt:lpstr>Reebok</vt:lpstr>
      <vt:lpstr>HARRODS Najbardziej znany i najbardziej prestiżowy dom towarowy na świecie. </vt:lpstr>
      <vt:lpstr>DR. MARTENS Dr. Martens  to jedne z najbardziej charakterystycznych butów w dziejach współczesnej mody. </vt:lpstr>
      <vt:lpstr>Prezentacja programu PowerPoint</vt:lpstr>
      <vt:lpstr>Prezentacja programu PowerPoint</vt:lpstr>
      <vt:lpstr>Prezentacja programu PowerPoint</vt:lpstr>
      <vt:lpstr>Prezentacja programu PowerPoint</vt:lpstr>
      <vt:lpstr>Prezentacja programu PowerPoint</vt:lpstr>
      <vt:lpstr>Brytyjscy ludzie kina </vt:lpstr>
      <vt:lpstr>Charles „Charlie” Spencer Chaplin</vt:lpstr>
      <vt:lpstr>Prezentacja programu PowerPoint</vt:lpstr>
      <vt:lpstr>Sean Connery </vt:lpstr>
      <vt:lpstr>Colin Andrew Firth</vt:lpstr>
      <vt:lpstr>Keira Christina Knightley</vt:lpstr>
      <vt:lpstr>Hugh Grant </vt:lpstr>
      <vt:lpstr>Emma Thompson</vt:lpstr>
      <vt:lpstr>Helena Bonham Carter </vt:lpstr>
      <vt:lpstr>I inni                  Kate Moss</vt:lpstr>
      <vt:lpstr>Naomi Campbell</vt:lpstr>
      <vt:lpstr>David Beckham </vt:lpstr>
      <vt:lpstr>Sir Alexander Chapman Ferguson</vt:lpstr>
      <vt:lpstr>Brytyjska rodzina królewska.</vt:lpstr>
      <vt:lpstr>Brytyjska Rodzina Królewska.</vt:lpstr>
      <vt:lpstr>Prezentacja programu PowerPoint</vt:lpstr>
      <vt:lpstr>Prezentacja programu PowerPoint</vt:lpstr>
      <vt:lpstr>Prezentacja programu PowerPoint</vt:lpstr>
      <vt:lpstr>Królowa Zjednoczonego Królestwa Wielkiej Brytanii i Irlandii Pónocnej – Elizabeth II (Elżbieta II). </vt:lpstr>
      <vt:lpstr>Prezentacja programu PowerPoint</vt:lpstr>
      <vt:lpstr>Prezentacja programu PowerPoint</vt:lpstr>
      <vt:lpstr>Wybrani członkowie  Brytyjskiej Rodziny Królewskiej.</vt:lpstr>
      <vt:lpstr>Prince Philip, Duke of Edinburgh - Filip, książę Edynburga.</vt:lpstr>
      <vt:lpstr>Charles, Prince of Wales - Karol, książe Walii.</vt:lpstr>
      <vt:lpstr> Camilla, Duchess of Cornwall - Kamila, księżna Kornwalii. </vt:lpstr>
      <vt:lpstr>Diana, Princess of Wales  - Diana, księżna Walii.</vt:lpstr>
      <vt:lpstr>Diana, Princess of Wales.</vt:lpstr>
      <vt:lpstr>William, The Duke of Cambridge  - Wilhelm, książę Cambridge. </vt:lpstr>
      <vt:lpstr> Catherine, Duchess of Cambridge  - Katarzyna, księżna Cambridge. </vt:lpstr>
      <vt:lpstr>Prince George of Cambridge </vt:lpstr>
      <vt:lpstr>Prince Henry of Wales (Prince Harry) - Książę Henryk z Walii.  </vt:lpstr>
      <vt:lpstr>  Prince Andrew, Duke of York  - Andrzej, książę Yorku.  </vt:lpstr>
      <vt:lpstr>Prince Andrew and his family.</vt:lpstr>
      <vt:lpstr>Princess Beatrice  – księżniczka Beatrycze.</vt:lpstr>
      <vt:lpstr>Princess Eugenie  - Księżniczka Eugenia</vt:lpstr>
      <vt:lpstr>Prince Edward, Earl of Wessex - Książę Edward, hrabia Wessex. </vt:lpstr>
      <vt:lpstr>Anne, Princess Royal - Księżniczka Królewska, Księżna Anna. </vt:lpstr>
      <vt:lpstr>Słowa hymnu Wielkiej Brytanii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Ola</dc:creator>
  <cp:lastModifiedBy>Ola</cp:lastModifiedBy>
  <cp:revision>1</cp:revision>
  <dcterms:created xsi:type="dcterms:W3CDTF">2015-01-03T18:02:05Z</dcterms:created>
  <dcterms:modified xsi:type="dcterms:W3CDTF">2015-10-01T15:16:45Z</dcterms:modified>
</cp:coreProperties>
</file>